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>
            <a:alpha val="57647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drive.google.com/file/d/1MjH-2y8rADlMxgd_vNHDrvQb0fiq8Ckl/view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drive.google.com/file/d/1Jqy2QB4rPjAmRcW0d4nAde-EFyl9wVtZ/view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hyperlink" Target="http://drive.google.com/file/d/1PKtyi578nBQWTtwe26IHZgUvYjDMy4k8/view" TargetMode="External"/><Relationship Id="rId5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hyperlink" Target="http://drive.google.com/file/d/1KoyppKDanZ9ymgcaH76z0RPC_45LLqoT/view" TargetMode="External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3aBE6K7qwAXMPi8OqGEjRDaqQHOL6R3T/view" TargetMode="External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JXZ0SKWLUCaHJoBGu5hhcIS06tfsDrfI/view" TargetMode="External"/><Relationship Id="rId5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Relationship Id="rId4" Type="http://schemas.openxmlformats.org/officeDocument/2006/relationships/hyperlink" Target="http://drive.google.com/file/d/1vNtkUEE1K1peJOzgHYMZ0Ax6mECrUB6Z/view" TargetMode="External"/><Relationship Id="rId5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Relationship Id="rId4" Type="http://schemas.openxmlformats.org/officeDocument/2006/relationships/hyperlink" Target="http://drive.google.com/file/d/12pKdR8uTud2nfFLBJSLLBruaeWTXkQWI/view" TargetMode="External"/><Relationship Id="rId5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drive.google.com/file/d/1uFYTl7w9Mw5bxNsSxO9VC1Q4DUyKH3G3/view" TargetMode="External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://drive.google.com/file/d/1QSdFk9C-NFVMYLJd8Xg0dLwQpoExOToH/view" TargetMode="External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4.jpg"/><Relationship Id="rId6" Type="http://schemas.openxmlformats.org/officeDocument/2006/relationships/hyperlink" Target="http://drive.google.com/file/d/1Of4NNQlZ6c0hje1ls6TPaDTSytFzB2FL/view" TargetMode="External"/><Relationship Id="rId7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4.jpg"/><Relationship Id="rId6" Type="http://schemas.openxmlformats.org/officeDocument/2006/relationships/hyperlink" Target="http://drive.google.com/file/d/1hFggUwicL4TnDpyb9qEp9pAS7lIpSC8Q/view" TargetMode="External"/><Relationship Id="rId7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4.jpg"/><Relationship Id="rId6" Type="http://schemas.openxmlformats.org/officeDocument/2006/relationships/hyperlink" Target="http://drive.google.com/file/d/1D5fJfuhy9LVutK8z6lHZhBSzv3OuoeRO/view" TargetMode="External"/><Relationship Id="rId7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jpg"/><Relationship Id="rId4" Type="http://schemas.openxmlformats.org/officeDocument/2006/relationships/hyperlink" Target="http://drive.google.com/file/d/1hFl5n9TBvgJnizrKZeK92ikClCOwlZwC/view" TargetMode="External"/><Relationship Id="rId5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idx="1" type="body"/>
          </p:nvPr>
        </p:nvSpPr>
        <p:spPr>
          <a:xfrm>
            <a:off x="838200" y="479150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08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 sz="5500"/>
              <a:t>Hello everyone. We hope that you enjoy learning this song in French. I’m sure that you’ll recognise it!</a:t>
            </a:r>
            <a:endParaRPr sz="5500"/>
          </a:p>
          <a:p>
            <a:pPr indent="-508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5500"/>
          </a:p>
          <a:p>
            <a:pPr indent="-508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 sz="5500"/>
              <a:t>Listen at the start of each slide, repeat after Madame Spinelli and then move on when you are ready</a:t>
            </a:r>
            <a:endParaRPr sz="5500"/>
          </a:p>
        </p:txBody>
      </p:sp>
      <p:pic>
        <p:nvPicPr>
          <p:cNvPr id="85" name="Google Shape;85;p13" title="Slide 1.mp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type="title"/>
          </p:nvPr>
        </p:nvSpPr>
        <p:spPr>
          <a:xfrm>
            <a:off x="838200" y="365126"/>
            <a:ext cx="10515600" cy="5080332"/>
          </a:xfrm>
          <a:prstGeom prst="rect">
            <a:avLst/>
          </a:prstGeom>
          <a:noFill/>
          <a:ln cap="flat" cmpd="sng" w="9525">
            <a:solidFill>
              <a:srgbClr val="00B0F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Pts val="8000"/>
              <a:buFont typeface="Calibri"/>
              <a:buNone/>
            </a:pPr>
            <a:r>
              <a:rPr b="1" lang="fr-FR" sz="8000" u="sng">
                <a:solidFill>
                  <a:srgbClr val="CC0099"/>
                </a:solidFill>
              </a:rPr>
              <a:t>Si tu as d’ la joie au cœur</a:t>
            </a:r>
            <a:endParaRPr b="1" sz="8000" u="sng">
              <a:solidFill>
                <a:srgbClr val="CC0099"/>
              </a:solidFill>
            </a:endParaRPr>
          </a:p>
        </p:txBody>
      </p:sp>
      <p:pic>
        <p:nvPicPr>
          <p:cNvPr id="91" name="Google Shape;91;p14" title="Slide 2.mp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5597858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>
            <p:ph idx="1" type="body"/>
          </p:nvPr>
        </p:nvSpPr>
        <p:spPr>
          <a:xfrm>
            <a:off x="281354" y="618979"/>
            <a:ext cx="11676184" cy="64352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 tape des mains</a:t>
            </a:r>
            <a:r>
              <a:rPr lang="fr-FR" sz="8000"/>
              <a:t>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8000"/>
              <a:buNone/>
            </a:pPr>
            <a:r>
              <a:rPr b="1" lang="fr-FR" sz="8000">
                <a:solidFill>
                  <a:srgbClr val="FF0000"/>
                </a:solidFill>
              </a:rPr>
              <a:t>BIS</a:t>
            </a:r>
            <a:br>
              <a:rPr lang="fr-FR" sz="8000"/>
            </a:br>
            <a:endParaRPr sz="8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97" name="Google Shape;97;p15"/>
          <p:cNvSpPr txBox="1"/>
          <p:nvPr/>
        </p:nvSpPr>
        <p:spPr>
          <a:xfrm>
            <a:off x="3514578" y="5261318"/>
            <a:ext cx="516284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Clapping Hands GIF - Clapping Hands Clap - Discover &amp; Share GIFs" id="98" name="Google Shape;98;p15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50206" y="1772529"/>
            <a:ext cx="2307332" cy="2447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5" title="Slide 3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2775" y="152400"/>
            <a:ext cx="314179" cy="314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753793" y="446991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Tape des mains </a:t>
            </a:r>
            <a:br>
              <a:rPr b="1" lang="fr-FR" sz="8000">
                <a:solidFill>
                  <a:srgbClr val="7030A0"/>
                </a:solidFill>
              </a:rPr>
            </a:br>
            <a:endParaRPr b="1" sz="8000">
              <a:solidFill>
                <a:srgbClr val="7030A0"/>
              </a:solidFill>
            </a:endParaRPr>
          </a:p>
        </p:txBody>
      </p:sp>
      <p:pic>
        <p:nvPicPr>
          <p:cNvPr id="106" name="Google Shape;10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9837" y="4360984"/>
            <a:ext cx="2088052" cy="2196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6" title="Slide 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4950729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/>
          <p:nvPr>
            <p:ph idx="1" type="body"/>
          </p:nvPr>
        </p:nvSpPr>
        <p:spPr>
          <a:xfrm>
            <a:off x="682625" y="851951"/>
            <a:ext cx="10515600" cy="5431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Tape des pieds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         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             </a:t>
            </a:r>
            <a:r>
              <a:rPr b="1" lang="fr-FR" sz="8000">
                <a:solidFill>
                  <a:srgbClr val="FF0000"/>
                </a:solidFill>
              </a:rPr>
              <a:t>BIS</a:t>
            </a:r>
            <a:br>
              <a:rPr lang="fr-FR" sz="8000"/>
            </a:br>
            <a:endParaRPr sz="8000"/>
          </a:p>
        </p:txBody>
      </p:sp>
      <p:sp>
        <p:nvSpPr>
          <p:cNvPr descr="Baby Foot | Baby Footprints | Get a Baby Footprint Kit – Stamp Your Feet" id="113" name="Google Shape;113;p17"/>
          <p:cNvSpPr/>
          <p:nvPr/>
        </p:nvSpPr>
        <p:spPr>
          <a:xfrm>
            <a:off x="155575" y="-220117"/>
            <a:ext cx="304800" cy="3804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steemitimages.com/640x0/https:/ipfs.io/ipfs/QmV8EqhWBXm9mrg8bVX7QGhCdfNRAtdymPTuu4xfASofJ2" id="114" name="Google Shape;11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26224" y="2729450"/>
            <a:ext cx="5575343" cy="3066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 title="Slide 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2775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8"/>
          <p:cNvSpPr txBox="1"/>
          <p:nvPr>
            <p:ph idx="1" type="body"/>
          </p:nvPr>
        </p:nvSpPr>
        <p:spPr>
          <a:xfrm>
            <a:off x="995289" y="40478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7400"/>
              <a:buNone/>
            </a:pPr>
            <a:r>
              <a:rPr b="1" lang="fr-FR" sz="7400">
                <a:solidFill>
                  <a:srgbClr val="7030A0"/>
                </a:solidFill>
              </a:rPr>
              <a:t>Si tu as d'la joie au cœur</a:t>
            </a:r>
            <a:br>
              <a:rPr b="1" lang="fr-FR" sz="7400">
                <a:solidFill>
                  <a:srgbClr val="7030A0"/>
                </a:solidFill>
              </a:rPr>
            </a:br>
            <a:r>
              <a:rPr b="1" lang="fr-FR" sz="7400">
                <a:solidFill>
                  <a:srgbClr val="7030A0"/>
                </a:solidFill>
              </a:rPr>
              <a:t>Si tu as d'la joie au cœur</a:t>
            </a:r>
            <a:br>
              <a:rPr b="1" lang="fr-FR" sz="7400">
                <a:solidFill>
                  <a:srgbClr val="7030A0"/>
                </a:solidFill>
              </a:rPr>
            </a:br>
            <a:r>
              <a:rPr b="1" lang="fr-FR" sz="7400">
                <a:solidFill>
                  <a:srgbClr val="7030A0"/>
                </a:solidFill>
              </a:rPr>
              <a:t>Si tu as d'la joie au cœur</a:t>
            </a:r>
            <a:br>
              <a:rPr b="1" lang="fr-FR" sz="7400">
                <a:solidFill>
                  <a:srgbClr val="7030A0"/>
                </a:solidFill>
              </a:rPr>
            </a:br>
            <a:r>
              <a:rPr b="1" lang="fr-FR" sz="7400">
                <a:solidFill>
                  <a:srgbClr val="7030A0"/>
                </a:solidFill>
              </a:rPr>
              <a:t>Tape des pieds </a:t>
            </a:r>
            <a:br>
              <a:rPr b="1" lang="fr-FR" sz="7400">
                <a:solidFill>
                  <a:srgbClr val="7030A0"/>
                </a:solidFill>
              </a:rPr>
            </a:br>
            <a:endParaRPr b="1" sz="7400">
              <a:solidFill>
                <a:srgbClr val="7030A0"/>
              </a:solidFill>
            </a:endParaRPr>
          </a:p>
          <a:p>
            <a:pPr indent="-64135" lvl="0" marL="22860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t/>
            </a:r>
            <a:endParaRPr sz="2590"/>
          </a:p>
        </p:txBody>
      </p:sp>
      <p:pic>
        <p:nvPicPr>
          <p:cNvPr descr="https://steemitimages.com/640x0/https:/ipfs.io/ipfs/QmV8EqhWBXm9mrg8bVX7QGhCdfNRAtdymPTuu4xfASofJ2" id="121" name="Google Shape;12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55553" y="3791561"/>
            <a:ext cx="5575343" cy="3066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8" title="Slide 6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4908526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9"/>
          <p:cNvSpPr txBox="1"/>
          <p:nvPr>
            <p:ph idx="1" type="body"/>
          </p:nvPr>
        </p:nvSpPr>
        <p:spPr>
          <a:xfrm>
            <a:off x="838200" y="647114"/>
            <a:ext cx="10515600" cy="55298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7400"/>
              <a:buNone/>
            </a:pPr>
            <a:r>
              <a:rPr b="1" lang="fr-FR" sz="7400">
                <a:solidFill>
                  <a:srgbClr val="7030A0"/>
                </a:solidFill>
              </a:rPr>
              <a:t>Si tu as d'la joie au cœur</a:t>
            </a:r>
            <a:br>
              <a:rPr b="1" lang="fr-FR" sz="7400">
                <a:solidFill>
                  <a:srgbClr val="7030A0"/>
                </a:solidFill>
              </a:rPr>
            </a:br>
            <a:endParaRPr b="1" sz="7400">
              <a:solidFill>
                <a:srgbClr val="7030A0"/>
              </a:solidFill>
            </a:endParaRPr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7400"/>
              <a:buNone/>
            </a:pPr>
            <a:r>
              <a:rPr b="1" lang="fr-FR" sz="7400">
                <a:solidFill>
                  <a:srgbClr val="7030A0"/>
                </a:solidFill>
              </a:rPr>
              <a:t>Claque des doigts </a:t>
            </a:r>
            <a:endParaRPr/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400"/>
              <a:buNone/>
            </a:pPr>
            <a:r>
              <a:t/>
            </a:r>
            <a:endParaRPr b="1" sz="7400">
              <a:solidFill>
                <a:srgbClr val="7030A0"/>
              </a:solidFill>
            </a:endParaRPr>
          </a:p>
          <a:p>
            <a:pPr indent="0" lvl="0" marL="0" rtl="0" algn="l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7400"/>
              <a:buNone/>
            </a:pPr>
            <a:r>
              <a:rPr b="1" lang="fr-FR" sz="7400">
                <a:solidFill>
                  <a:srgbClr val="7030A0"/>
                </a:solidFill>
              </a:rPr>
              <a:t>          </a:t>
            </a:r>
            <a:r>
              <a:rPr b="1" lang="fr-FR" sz="7400">
                <a:solidFill>
                  <a:srgbClr val="FF0000"/>
                </a:solidFill>
              </a:rPr>
              <a:t>BIS  </a:t>
            </a:r>
            <a:br>
              <a:rPr b="1" lang="fr-FR" sz="7400">
                <a:solidFill>
                  <a:srgbClr val="7030A0"/>
                </a:solidFill>
              </a:rPr>
            </a:br>
            <a:endParaRPr b="1" sz="7400">
              <a:solidFill>
                <a:srgbClr val="7030A0"/>
              </a:solidFill>
            </a:endParaRPr>
          </a:p>
        </p:txBody>
      </p:sp>
      <p:pic>
        <p:nvPicPr>
          <p:cNvPr descr="CLAQUE DES DOIGTS - YouTube" id="128" name="Google Shape;12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61462">
            <a:off x="8602624" y="1623769"/>
            <a:ext cx="1909976" cy="1744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 title="Slide 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6329363"/>
            <a:ext cx="376237" cy="37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0"/>
          <p:cNvSpPr txBox="1"/>
          <p:nvPr>
            <p:ph idx="1" type="body"/>
          </p:nvPr>
        </p:nvSpPr>
        <p:spPr>
          <a:xfrm>
            <a:off x="838200" y="464234"/>
            <a:ext cx="10515600" cy="57127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Claque des doigts    </a:t>
            </a:r>
            <a:br>
              <a:rPr b="1" lang="fr-FR" sz="8000">
                <a:solidFill>
                  <a:srgbClr val="7030A0"/>
                </a:solidFill>
              </a:rPr>
            </a:br>
            <a:endParaRPr b="1" sz="8000">
              <a:solidFill>
                <a:srgbClr val="7030A0"/>
              </a:solidFill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descr="CLAQUE DES DOIGTS - YouTube" id="135" name="Google Shape;13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61462">
            <a:off x="9010589" y="3846464"/>
            <a:ext cx="1909976" cy="1744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0" title="Slide 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6329363"/>
            <a:ext cx="376237" cy="37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Dis  bonjour! </a:t>
            </a:r>
            <a:r>
              <a:rPr b="1" lang="fr-FR" sz="8000">
                <a:solidFill>
                  <a:srgbClr val="92D050"/>
                </a:solidFill>
              </a:rPr>
              <a:t>BONJOUR!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8000"/>
              <a:buNone/>
            </a:pPr>
            <a:r>
              <a:rPr b="1" lang="fr-FR" sz="8000">
                <a:solidFill>
                  <a:srgbClr val="FF0000"/>
                </a:solidFill>
              </a:rPr>
              <a:t>               BIS</a:t>
            </a:r>
            <a:r>
              <a:rPr b="1" lang="fr-FR" sz="8000">
                <a:solidFill>
                  <a:srgbClr val="7030A0"/>
                </a:solidFill>
              </a:rPr>
              <a:t>  </a:t>
            </a:r>
            <a:endParaRPr b="1" sz="8000">
              <a:solidFill>
                <a:srgbClr val="7030A0"/>
              </a:solidFill>
            </a:endParaRPr>
          </a:p>
        </p:txBody>
      </p:sp>
      <p:pic>
        <p:nvPicPr>
          <p:cNvPr id="142" name="Google Shape;142;p21" title="Slide 9.mp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/>
          <p:nvPr>
            <p:ph idx="1" type="body"/>
          </p:nvPr>
        </p:nvSpPr>
        <p:spPr>
          <a:xfrm>
            <a:off x="838200" y="520505"/>
            <a:ext cx="10515600" cy="56564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Dis  bonjour! </a:t>
            </a:r>
            <a:r>
              <a:rPr b="1" lang="fr-FR" sz="5400">
                <a:solidFill>
                  <a:srgbClr val="92D050"/>
                </a:solidFill>
              </a:rPr>
              <a:t>BONJOUR!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 </a:t>
            </a:r>
            <a:endParaRPr b="1">
              <a:solidFill>
                <a:srgbClr val="00B050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48" name="Google Shape;148;p22" title="Slide 10.mp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329363"/>
            <a:ext cx="376237" cy="37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 txBox="1"/>
          <p:nvPr>
            <p:ph idx="1" type="body"/>
          </p:nvPr>
        </p:nvSpPr>
        <p:spPr>
          <a:xfrm>
            <a:off x="295422" y="323557"/>
            <a:ext cx="11058378" cy="58534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refais tout </a:t>
            </a:r>
            <a:endParaRPr b="1" sz="8000">
              <a:solidFill>
                <a:srgbClr val="7030A0"/>
              </a:solidFill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09624" y="1252026"/>
            <a:ext cx="1477107" cy="15670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steemitimages.com/640x0/https:/ipfs.io/ipfs/QmV8EqhWBXm9mrg8bVX7QGhCdfNRAtdymPTuu4xfASofJ2" id="155" name="Google Shape;155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61981" y="1370230"/>
            <a:ext cx="3188677" cy="17537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LAQUE DES DOIGTS - YouTube" id="156" name="Google Shape;156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161462">
            <a:off x="5112109" y="3728213"/>
            <a:ext cx="1909976" cy="1744394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3"/>
          <p:cNvSpPr txBox="1"/>
          <p:nvPr/>
        </p:nvSpPr>
        <p:spPr>
          <a:xfrm>
            <a:off x="7970293" y="4244454"/>
            <a:ext cx="3684895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6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BONJOUR!</a:t>
            </a:r>
            <a:endParaRPr sz="6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23" title="Slide 11.mp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2400" y="6329363"/>
            <a:ext cx="376237" cy="37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 txBox="1"/>
          <p:nvPr>
            <p:ph idx="1" type="body"/>
          </p:nvPr>
        </p:nvSpPr>
        <p:spPr>
          <a:xfrm>
            <a:off x="295422" y="323557"/>
            <a:ext cx="11058378" cy="58534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8000"/>
              <a:buNone/>
            </a:pPr>
            <a:r>
              <a:rPr b="1" lang="fr-FR" sz="8000">
                <a:solidFill>
                  <a:srgbClr val="7030A0"/>
                </a:solidFill>
              </a:rPr>
              <a:t>Si tu as d'la joie au cœur</a:t>
            </a:r>
            <a:br>
              <a:rPr b="1" lang="fr-FR" sz="8000">
                <a:solidFill>
                  <a:srgbClr val="7030A0"/>
                </a:solidFill>
              </a:rPr>
            </a:br>
            <a:r>
              <a:rPr b="1" lang="fr-FR" sz="8000">
                <a:solidFill>
                  <a:srgbClr val="7030A0"/>
                </a:solidFill>
              </a:rPr>
              <a:t>refais tout </a:t>
            </a:r>
            <a:endParaRPr b="1" sz="8000">
              <a:solidFill>
                <a:srgbClr val="7030A0"/>
              </a:solidFill>
            </a:endParaRPr>
          </a:p>
        </p:txBody>
      </p:sp>
      <p:pic>
        <p:nvPicPr>
          <p:cNvPr id="164" name="Google Shape;16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09624" y="1252026"/>
            <a:ext cx="1477107" cy="15670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steemitimages.com/640x0/https:/ipfs.io/ipfs/QmV8EqhWBXm9mrg8bVX7QGhCdfNRAtdymPTuu4xfASofJ2" id="165" name="Google Shape;165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61981" y="1370230"/>
            <a:ext cx="3188677" cy="17537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LAQUE DES DOIGTS - YouTube" id="166" name="Google Shape;166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161462">
            <a:off x="4693188" y="3791387"/>
            <a:ext cx="1909976" cy="1744394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4"/>
          <p:cNvSpPr/>
          <p:nvPr/>
        </p:nvSpPr>
        <p:spPr>
          <a:xfrm flipH="1">
            <a:off x="6850965" y="4167663"/>
            <a:ext cx="3756074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5400">
                <a:solidFill>
                  <a:schemeClr val="accent5"/>
                </a:solidFill>
                <a:latin typeface="Calibri"/>
                <a:ea typeface="Calibri"/>
                <a:cs typeface="Calibri"/>
                <a:sym typeface="Calibri"/>
              </a:rPr>
              <a:t>BONJOUR!</a:t>
            </a:r>
            <a:endParaRPr b="1" sz="5400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24" title="Slide 12.mp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2400" y="6329363"/>
            <a:ext cx="376237" cy="376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 txBox="1"/>
          <p:nvPr>
            <p:ph idx="1" type="body"/>
          </p:nvPr>
        </p:nvSpPr>
        <p:spPr>
          <a:xfrm>
            <a:off x="838200" y="464234"/>
            <a:ext cx="10515600" cy="57127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5400"/>
              <a:buNone/>
            </a:pPr>
            <a:r>
              <a:rPr b="1" lang="fr-FR" sz="5400">
                <a:solidFill>
                  <a:srgbClr val="7030A0"/>
                </a:solidFill>
              </a:rPr>
              <a:t>Si tu as d'la joie au cœur</a:t>
            </a:r>
            <a:br>
              <a:rPr b="1" lang="fr-FR" sz="5400">
                <a:solidFill>
                  <a:srgbClr val="7030A0"/>
                </a:solidFill>
              </a:rPr>
            </a:br>
            <a:r>
              <a:rPr b="1" lang="fr-FR" sz="5400">
                <a:solidFill>
                  <a:srgbClr val="7030A0"/>
                </a:solidFill>
              </a:rPr>
              <a:t>Si tu as d'la joie au cœur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5400"/>
              <a:buNone/>
            </a:pPr>
            <a:r>
              <a:rPr b="1" lang="fr-FR" sz="5400">
                <a:solidFill>
                  <a:srgbClr val="7030A0"/>
                </a:solidFill>
              </a:rPr>
              <a:t>Si tu as d'la joie au cœur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5400"/>
              <a:buNone/>
            </a:pPr>
            <a:r>
              <a:rPr b="1" lang="fr-FR" sz="5400">
                <a:solidFill>
                  <a:srgbClr val="7030A0"/>
                </a:solidFill>
              </a:rPr>
              <a:t>Refais tout </a:t>
            </a:r>
            <a:endParaRPr b="1" sz="5400">
              <a:solidFill>
                <a:srgbClr val="7030A0"/>
              </a:solidFill>
            </a:endParaRPr>
          </a:p>
        </p:txBody>
      </p:sp>
      <p:pic>
        <p:nvPicPr>
          <p:cNvPr id="174" name="Google Shape;17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18893" y="2777801"/>
            <a:ext cx="1477107" cy="15670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steemitimages.com/640x0/https:/ipfs.io/ipfs/QmV8EqhWBXm9mrg8bVX7QGhCdfNRAtdymPTuu4xfASofJ2" id="175" name="Google Shape;175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36898" y="2903608"/>
            <a:ext cx="3188677" cy="175377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LAQUE DES DOIGTS - YouTube" id="176" name="Google Shape;176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161462">
            <a:off x="4887026" y="5046248"/>
            <a:ext cx="1909976" cy="1744394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5"/>
          <p:cNvSpPr txBox="1"/>
          <p:nvPr/>
        </p:nvSpPr>
        <p:spPr>
          <a:xfrm>
            <a:off x="7568418" y="5275385"/>
            <a:ext cx="292608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fr-FR" sz="4800">
                <a:solidFill>
                  <a:schemeClr val="accent5"/>
                </a:solidFill>
                <a:latin typeface="Calibri"/>
                <a:ea typeface="Calibri"/>
                <a:cs typeface="Calibri"/>
                <a:sym typeface="Calibri"/>
              </a:rPr>
              <a:t>BONJOUR!</a:t>
            </a:r>
            <a:endParaRPr b="1" sz="4800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25" title="Slide 13.mp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5062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i tu as d'la joie au coeur - Comptines pour Enfants - YouTube - video  Dailymotion" id="183" name="Google Shape;183;p2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8173" y="750627"/>
            <a:ext cx="10176596" cy="5698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6" title="Slide 14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"/>
          <p:cNvSpPr txBox="1"/>
          <p:nvPr>
            <p:ph idx="1" type="body"/>
          </p:nvPr>
        </p:nvSpPr>
        <p:spPr>
          <a:xfrm>
            <a:off x="838200" y="259307"/>
            <a:ext cx="10515600" cy="64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C0099"/>
              </a:buClr>
              <a:buSzPts val="12000"/>
              <a:buNone/>
            </a:pPr>
            <a:r>
              <a:rPr lang="fr-FR" sz="12000">
                <a:solidFill>
                  <a:srgbClr val="CC0099"/>
                </a:solidFill>
              </a:rPr>
              <a:t>Au-revoir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099"/>
              </a:buClr>
              <a:buSzPts val="12000"/>
              <a:buNone/>
            </a:pPr>
            <a:r>
              <a:rPr lang="fr-FR" sz="12000">
                <a:solidFill>
                  <a:srgbClr val="CC0099"/>
                </a:solidFill>
              </a:rPr>
              <a:t>and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099"/>
              </a:buClr>
              <a:buSzPts val="12000"/>
              <a:buNone/>
            </a:pPr>
            <a:r>
              <a:rPr lang="fr-FR" sz="12000">
                <a:solidFill>
                  <a:srgbClr val="CC0099"/>
                </a:solidFill>
              </a:rPr>
              <a:t>stay safe!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7F7F"/>
              </a:buClr>
              <a:buSzPts val="4000"/>
              <a:buNone/>
            </a:pPr>
            <a:r>
              <a:rPr lang="fr-FR" sz="4000">
                <a:solidFill>
                  <a:srgbClr val="7F7F7F"/>
                </a:solidFill>
              </a:rPr>
              <a:t>Mrs Spinelli</a:t>
            </a:r>
            <a:endParaRPr sz="4000">
              <a:solidFill>
                <a:srgbClr val="7F7F7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