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269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241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594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47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12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091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86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318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394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51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259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33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32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886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7323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84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325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552B3FB-2218-4931-9A57-36749EEBAC3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591AF6C-370C-4CBC-8509-1F4E4359D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3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718FE-0059-48F7-8DA4-12615CD279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01077"/>
          </a:xfrm>
        </p:spPr>
        <p:txBody>
          <a:bodyPr/>
          <a:lstStyle/>
          <a:p>
            <a:r>
              <a:rPr lang="en-GB" dirty="0"/>
              <a:t>Tutankhamun!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E4EFD7-37B0-4DE3-8500-EED8C22FF4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397760"/>
            <a:ext cx="9144000" cy="2860040"/>
          </a:xfrm>
        </p:spPr>
        <p:txBody>
          <a:bodyPr>
            <a:noAutofit/>
          </a:bodyPr>
          <a:lstStyle/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Many </a:t>
            </a: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years ago, in the land of the pharaohs,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young boy lived, not yet fully grown.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Many years ago, </a:t>
            </a:r>
            <a:r>
              <a:rPr lang="en-GB" sz="1800" b="0" i="0" u="none" strike="noStrike" cap="none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egypt</a:t>
            </a: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needed a ruler,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1800" b="0" i="0" u="none" strike="noStrike" cap="none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tutankhamun</a:t>
            </a: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ascended the throne.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Tutankhamun, the nine-year-old king,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2100"/>
              </a:spcAft>
            </a:pPr>
            <a:r>
              <a:rPr lang="en-GB" sz="1800" b="0" i="0" u="none" strike="noStrike" cap="non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Tutankhamun, what will the future bring?</a:t>
            </a:r>
            <a:endParaRPr lang="en-GB" b="0" cap="non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Golden Mask King Tut Clip Art at Clker.com - vector clip art online,  royalty free &amp; public domain">
            <a:extLst>
              <a:ext uri="{FF2B5EF4-FFF2-40B4-BE49-F238E27FC236}">
                <a16:creationId xmlns:a16="http://schemas.microsoft.com/office/drawing/2014/main" id="{B354FE17-887E-437C-8990-4CBC7B01D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595" y="3429000"/>
            <a:ext cx="1847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Tutankhamun! (performance track)">
            <a:hlinkClick r:id="" action="ppaction://media"/>
            <a:extLst>
              <a:ext uri="{FF2B5EF4-FFF2-40B4-BE49-F238E27FC236}">
                <a16:creationId xmlns:a16="http://schemas.microsoft.com/office/drawing/2014/main" id="{C51836CD-4C13-45E7-A799-146F801DE7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68000" y="64484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6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0ACB4-FD0C-4F8A-AC93-0B0E46DFC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899D6-8497-43DB-BA2A-4A898760C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Many years ago in the land of the Pharaohs, the young king said: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‘Who will be my Queen?’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Many years ago, he chose </a:t>
            </a:r>
            <a:r>
              <a:rPr lang="en-GB" sz="2400" b="0" i="0" u="none" strike="noStrike" dirty="0" err="1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Ankhesenamun</a:t>
            </a: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,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The bride to be was only thirteen!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the nine-year-old king,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what will the future bring?</a:t>
            </a:r>
            <a:endParaRPr lang="en-GB" sz="2400" b="0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3074" name="Picture 2" descr="Golden Mask King Tut Clip Art at Clker.com - vector clip art online,  royalty free &amp; public domain">
            <a:extLst>
              <a:ext uri="{FF2B5EF4-FFF2-40B4-BE49-F238E27FC236}">
                <a16:creationId xmlns:a16="http://schemas.microsoft.com/office/drawing/2014/main" id="{7591D4A7-7CC7-4B4B-B6FF-5107B373E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315" y="3338830"/>
            <a:ext cx="1847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949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B9A77-F835-4C9B-8AA5-028BB9A04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366EC-80D9-44A9-BAE5-78CED5C99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Now, for ten years he reigned over Egypt,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But the boy-king was frail, and he died.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He was buried, along with his treasure.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More than three thousand years passed,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The tomb was forgotten,</a:t>
            </a:r>
            <a:endParaRPr lang="en-GB" sz="24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24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With the secrets of the Pharaoh inside ...</a:t>
            </a:r>
            <a:endParaRPr lang="en-GB" sz="2400" b="0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2050" name="Picture 2" descr="Golden Mask King Tut Clip Art at Clker.com - vector clip art online,  royalty free &amp; public domain">
            <a:extLst>
              <a:ext uri="{FF2B5EF4-FFF2-40B4-BE49-F238E27FC236}">
                <a16:creationId xmlns:a16="http://schemas.microsoft.com/office/drawing/2014/main" id="{266350B4-FFBD-47E7-A1A9-89F542A87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035" y="2861310"/>
            <a:ext cx="1847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953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60478-9639-4CEC-8F69-4740AFE94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240" y="191610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10C29-1DC3-4C8F-AAE7-74A9D4AA5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9035" y="2176780"/>
            <a:ext cx="8825659" cy="4681220"/>
          </a:xfrm>
        </p:spPr>
        <p:txBody>
          <a:bodyPr>
            <a:no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In nineteen-twenty-two, Carter made a </a:t>
            </a:r>
            <a:r>
              <a:rPr lang="en-GB" sz="2000" b="0" i="0" u="none" strike="noStrike" dirty="0" err="1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discov’ry</a:t>
            </a: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: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King </a:t>
            </a:r>
            <a:r>
              <a:rPr lang="en-GB" sz="2000" b="0" i="0" u="none" strike="noStrike" dirty="0" err="1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Tut’s</a:t>
            </a: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 tomb, buried in the sand.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Suddenly the world knew his face and his name: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The most famous Pharaoh in all of the land!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the nine-year-old king,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what will the future bring?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the nine-year-old king,</a:t>
            </a:r>
            <a:endParaRPr lang="en-GB" sz="2000" b="0" dirty="0">
              <a:effectLst/>
            </a:endParaRPr>
          </a:p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000" b="0" dirty="0">
                <a:effectLst/>
              </a:rPr>
            </a:br>
            <a:r>
              <a:rPr lang="en-GB" sz="2000" b="0" i="0" u="none" strike="noStrike" dirty="0">
                <a:solidFill>
                  <a:srgbClr val="434343"/>
                </a:solidFill>
                <a:effectLst/>
                <a:latin typeface="Arial" panose="020B0604020202020204" pitchFamily="34" charset="0"/>
              </a:rPr>
              <a:t>Tutankhamun, what will the future bring?</a:t>
            </a:r>
            <a:endParaRPr lang="en-GB" sz="2000" b="0" dirty="0">
              <a:effectLst/>
            </a:endParaRPr>
          </a:p>
          <a:p>
            <a:pPr marL="0" indent="0">
              <a:buNone/>
            </a:pPr>
            <a:br>
              <a:rPr lang="en-GB" sz="2400" b="0" dirty="0">
                <a:effectLst/>
              </a:rPr>
            </a:br>
            <a:endParaRPr lang="en-GB" sz="2400" dirty="0"/>
          </a:p>
        </p:txBody>
      </p:sp>
      <p:pic>
        <p:nvPicPr>
          <p:cNvPr id="1026" name="Picture 2" descr="Golden Mask King Tut Clip Art at Clker.com - vector clip art online,  royalty free &amp; public domain">
            <a:extLst>
              <a:ext uri="{FF2B5EF4-FFF2-40B4-BE49-F238E27FC236}">
                <a16:creationId xmlns:a16="http://schemas.microsoft.com/office/drawing/2014/main" id="{97807E4A-F1D2-45E4-B4DA-328E6B185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115" y="2729230"/>
            <a:ext cx="1847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7189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229</Words>
  <Application>Microsoft Office PowerPoint</Application>
  <PresentationFormat>Widescreen</PresentationFormat>
  <Paragraphs>31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Tutankhamun!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Tutankhamun!</dc:title>
  <dc:creator>Julia Chilver</dc:creator>
  <cp:lastModifiedBy>Julia Chilver</cp:lastModifiedBy>
  <cp:revision>2</cp:revision>
  <dcterms:created xsi:type="dcterms:W3CDTF">2021-01-19T14:28:32Z</dcterms:created>
  <dcterms:modified xsi:type="dcterms:W3CDTF">2021-01-19T14:46:51Z</dcterms:modified>
</cp:coreProperties>
</file>