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3" roundtripDataSignature="AMtx7mgpVzdxhWTp1jI9m6oFue65McPlB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customschemas.google.com/relationships/presentationmetadata" Target="metadata"/><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1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lt1"/>
              </a:buClr>
              <a:buSzPts val="2400"/>
              <a:buNone/>
              <a:defRPr sz="24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4" name="Google Shape;14;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0" name="Google Shape;20;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sz="2400">
                <a:solidFill>
                  <a:schemeClr val="lt1"/>
                </a:solidFill>
              </a:defRPr>
            </a:lvl1pPr>
            <a:lvl2pPr indent="-228600" lvl="1" marL="914400" algn="l">
              <a:lnSpc>
                <a:spcPct val="90000"/>
              </a:lnSpc>
              <a:spcBef>
                <a:spcPts val="500"/>
              </a:spcBef>
              <a:spcAft>
                <a:spcPts val="0"/>
              </a:spcAft>
              <a:buClr>
                <a:schemeClr val="lt1"/>
              </a:buClr>
              <a:buSzPts val="2000"/>
              <a:buNone/>
              <a:defRPr sz="2000">
                <a:solidFill>
                  <a:schemeClr val="lt1"/>
                </a:solidFill>
              </a:defRPr>
            </a:lvl2pPr>
            <a:lvl3pPr indent="-228600" lvl="2" marL="1371600" algn="l">
              <a:lnSpc>
                <a:spcPct val="90000"/>
              </a:lnSpc>
              <a:spcBef>
                <a:spcPts val="500"/>
              </a:spcBef>
              <a:spcAft>
                <a:spcPts val="0"/>
              </a:spcAft>
              <a:buClr>
                <a:schemeClr val="lt1"/>
              </a:buClr>
              <a:buSzPts val="1800"/>
              <a:buNone/>
              <a:defRPr sz="1800">
                <a:solidFill>
                  <a:schemeClr val="lt1"/>
                </a:solidFill>
              </a:defRPr>
            </a:lvl3pPr>
            <a:lvl4pPr indent="-228600" lvl="3" marL="1828800" algn="l">
              <a:lnSpc>
                <a:spcPct val="90000"/>
              </a:lnSpc>
              <a:spcBef>
                <a:spcPts val="500"/>
              </a:spcBef>
              <a:spcAft>
                <a:spcPts val="0"/>
              </a:spcAft>
              <a:buClr>
                <a:schemeClr val="lt1"/>
              </a:buClr>
              <a:buSzPts val="1600"/>
              <a:buNone/>
              <a:defRPr sz="1600">
                <a:solidFill>
                  <a:schemeClr val="lt1"/>
                </a:solidFill>
              </a:defRPr>
            </a:lvl4pPr>
            <a:lvl5pPr indent="-228600" lvl="4" marL="2286000" algn="l">
              <a:lnSpc>
                <a:spcPct val="90000"/>
              </a:lnSpc>
              <a:spcBef>
                <a:spcPts val="500"/>
              </a:spcBef>
              <a:spcAft>
                <a:spcPts val="0"/>
              </a:spcAft>
              <a:buClr>
                <a:schemeClr val="lt1"/>
              </a:buClr>
              <a:buSzPts val="1600"/>
              <a:buNone/>
              <a:defRPr sz="1600">
                <a:solidFill>
                  <a:schemeClr val="lt1"/>
                </a:solidFill>
              </a:defRPr>
            </a:lvl5pPr>
            <a:lvl6pPr indent="-228600" lvl="5" marL="2743200" algn="l">
              <a:lnSpc>
                <a:spcPct val="90000"/>
              </a:lnSpc>
              <a:spcBef>
                <a:spcPts val="500"/>
              </a:spcBef>
              <a:spcAft>
                <a:spcPts val="0"/>
              </a:spcAft>
              <a:buClr>
                <a:schemeClr val="lt1"/>
              </a:buClr>
              <a:buSzPts val="1600"/>
              <a:buNone/>
              <a:defRPr sz="1600">
                <a:solidFill>
                  <a:schemeClr val="lt1"/>
                </a:solidFill>
              </a:defRPr>
            </a:lvl6pPr>
            <a:lvl7pPr indent="-228600" lvl="6" marL="3200400" algn="l">
              <a:lnSpc>
                <a:spcPct val="90000"/>
              </a:lnSpc>
              <a:spcBef>
                <a:spcPts val="500"/>
              </a:spcBef>
              <a:spcAft>
                <a:spcPts val="0"/>
              </a:spcAft>
              <a:buClr>
                <a:schemeClr val="lt1"/>
              </a:buClr>
              <a:buSzPts val="1600"/>
              <a:buNone/>
              <a:defRPr sz="1600">
                <a:solidFill>
                  <a:schemeClr val="lt1"/>
                </a:solidFill>
              </a:defRPr>
            </a:lvl7pPr>
            <a:lvl8pPr indent="-228600" lvl="7" marL="3657600" algn="l">
              <a:lnSpc>
                <a:spcPct val="90000"/>
              </a:lnSpc>
              <a:spcBef>
                <a:spcPts val="500"/>
              </a:spcBef>
              <a:spcAft>
                <a:spcPts val="0"/>
              </a:spcAft>
              <a:buClr>
                <a:schemeClr val="lt1"/>
              </a:buClr>
              <a:buSzPts val="1600"/>
              <a:buNone/>
              <a:defRPr sz="1600">
                <a:solidFill>
                  <a:schemeClr val="lt1"/>
                </a:solidFill>
              </a:defRPr>
            </a:lvl8pPr>
            <a:lvl9pPr indent="-228600" lvl="8" marL="4114800" algn="l">
              <a:lnSpc>
                <a:spcPct val="90000"/>
              </a:lnSpc>
              <a:spcBef>
                <a:spcPts val="500"/>
              </a:spcBef>
              <a:spcAft>
                <a:spcPts val="0"/>
              </a:spcAft>
              <a:buClr>
                <a:schemeClr val="lt1"/>
              </a:buClr>
              <a:buSzPts val="1600"/>
              <a:buNone/>
              <a:defRPr sz="1600">
                <a:solidFill>
                  <a:schemeClr val="lt1"/>
                </a:solidFill>
              </a:defRPr>
            </a:lvl9pPr>
          </a:lstStyle>
          <a:p/>
        </p:txBody>
      </p:sp>
      <p:sp>
        <p:nvSpPr>
          <p:cNvPr id="26" name="Google Shape;26;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1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2" name="Google Shape;32;p1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3" name="Google Shape;33;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39" name="Google Shape;39;p1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0" name="Google Shape;40;p1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41" name="Google Shape;41;p1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2" name="Google Shape;42;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lt1"/>
              </a:buClr>
              <a:buSzPts val="3200"/>
              <a:buChar char="•"/>
              <a:defRPr sz="3200"/>
            </a:lvl1pPr>
            <a:lvl2pPr indent="-406400" lvl="1" marL="914400" algn="l">
              <a:lnSpc>
                <a:spcPct val="90000"/>
              </a:lnSpc>
              <a:spcBef>
                <a:spcPts val="500"/>
              </a:spcBef>
              <a:spcAft>
                <a:spcPts val="0"/>
              </a:spcAft>
              <a:buClr>
                <a:schemeClr val="lt1"/>
              </a:buClr>
              <a:buSzPts val="2800"/>
              <a:buChar char="•"/>
              <a:defRPr sz="2800"/>
            </a:lvl2pPr>
            <a:lvl3pPr indent="-381000" lvl="2" marL="1371600" algn="l">
              <a:lnSpc>
                <a:spcPct val="90000"/>
              </a:lnSpc>
              <a:spcBef>
                <a:spcPts val="500"/>
              </a:spcBef>
              <a:spcAft>
                <a:spcPts val="0"/>
              </a:spcAft>
              <a:buClr>
                <a:schemeClr val="lt1"/>
              </a:buClr>
              <a:buSzPts val="2400"/>
              <a:buChar char="•"/>
              <a:defRPr sz="2400"/>
            </a:lvl3pPr>
            <a:lvl4pPr indent="-355600" lvl="3" marL="1828800" algn="l">
              <a:lnSpc>
                <a:spcPct val="90000"/>
              </a:lnSpc>
              <a:spcBef>
                <a:spcPts val="500"/>
              </a:spcBef>
              <a:spcAft>
                <a:spcPts val="0"/>
              </a:spcAft>
              <a:buClr>
                <a:schemeClr val="lt1"/>
              </a:buClr>
              <a:buSzPts val="2000"/>
              <a:buChar char="•"/>
              <a:defRPr sz="2000"/>
            </a:lvl4pPr>
            <a:lvl5pPr indent="-355600" lvl="4" marL="2286000" algn="l">
              <a:lnSpc>
                <a:spcPct val="90000"/>
              </a:lnSpc>
              <a:spcBef>
                <a:spcPts val="500"/>
              </a:spcBef>
              <a:spcAft>
                <a:spcPts val="0"/>
              </a:spcAft>
              <a:buClr>
                <a:schemeClr val="lt1"/>
              </a:buClr>
              <a:buSzPts val="2000"/>
              <a:buChar char="•"/>
              <a:defRPr sz="2000"/>
            </a:lvl5pPr>
            <a:lvl6pPr indent="-355600" lvl="5" marL="2743200" algn="l">
              <a:lnSpc>
                <a:spcPct val="90000"/>
              </a:lnSpc>
              <a:spcBef>
                <a:spcPts val="500"/>
              </a:spcBef>
              <a:spcAft>
                <a:spcPts val="0"/>
              </a:spcAft>
              <a:buClr>
                <a:schemeClr val="lt1"/>
              </a:buClr>
              <a:buSzPts val="2000"/>
              <a:buChar char="•"/>
              <a:defRPr sz="2000"/>
            </a:lvl6pPr>
            <a:lvl7pPr indent="-355600" lvl="6" marL="3200400" algn="l">
              <a:lnSpc>
                <a:spcPct val="90000"/>
              </a:lnSpc>
              <a:spcBef>
                <a:spcPts val="500"/>
              </a:spcBef>
              <a:spcAft>
                <a:spcPts val="0"/>
              </a:spcAft>
              <a:buClr>
                <a:schemeClr val="lt1"/>
              </a:buClr>
              <a:buSzPts val="2000"/>
              <a:buChar char="•"/>
              <a:defRPr sz="2000"/>
            </a:lvl7pPr>
            <a:lvl8pPr indent="-355600" lvl="7" marL="3657600" algn="l">
              <a:lnSpc>
                <a:spcPct val="90000"/>
              </a:lnSpc>
              <a:spcBef>
                <a:spcPts val="500"/>
              </a:spcBef>
              <a:spcAft>
                <a:spcPts val="0"/>
              </a:spcAft>
              <a:buClr>
                <a:schemeClr val="lt1"/>
              </a:buClr>
              <a:buSzPts val="2000"/>
              <a:buChar char="•"/>
              <a:defRPr sz="2000"/>
            </a:lvl8pPr>
            <a:lvl9pPr indent="-355600" lvl="8" marL="4114800" algn="l">
              <a:lnSpc>
                <a:spcPct val="90000"/>
              </a:lnSpc>
              <a:spcBef>
                <a:spcPts val="500"/>
              </a:spcBef>
              <a:spcAft>
                <a:spcPts val="0"/>
              </a:spcAft>
              <a:buClr>
                <a:schemeClr val="lt1"/>
              </a:buClr>
              <a:buSzPts val="2000"/>
              <a:buChar char="•"/>
              <a:defRPr sz="2000"/>
            </a:lvl9pPr>
          </a:lstStyle>
          <a:p/>
        </p:txBody>
      </p:sp>
      <p:sp>
        <p:nvSpPr>
          <p:cNvPr id="57" name="Google Shape;57;p1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58" name="Google Shape;58;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8"/>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lt1"/>
              </a:buClr>
              <a:buSzPts val="3200"/>
              <a:buFont typeface="Arial"/>
              <a:buNone/>
              <a:defRPr b="0" i="0" sz="3200" u="none" cap="none" strike="noStrike">
                <a:solidFill>
                  <a:schemeClr val="lt1"/>
                </a:solidFill>
                <a:latin typeface="Calibri"/>
                <a:ea typeface="Calibri"/>
                <a:cs typeface="Calibri"/>
                <a:sym typeface="Calibri"/>
              </a:defRPr>
            </a:lvl1pPr>
            <a:lvl2pPr lvl="1" marR="0" rtl="0" algn="l">
              <a:lnSpc>
                <a:spcPct val="90000"/>
              </a:lnSpc>
              <a:spcBef>
                <a:spcPts val="500"/>
              </a:spcBef>
              <a:spcAft>
                <a:spcPts val="0"/>
              </a:spcAft>
              <a:buClr>
                <a:schemeClr val="lt1"/>
              </a:buClr>
              <a:buSzPts val="2800"/>
              <a:buFont typeface="Arial"/>
              <a:buNone/>
              <a:defRPr b="0" i="0" sz="2800" u="none" cap="none" strike="noStrike">
                <a:solidFill>
                  <a:schemeClr val="lt1"/>
                </a:solidFill>
                <a:latin typeface="Calibri"/>
                <a:ea typeface="Calibri"/>
                <a:cs typeface="Calibri"/>
                <a:sym typeface="Calibri"/>
              </a:defRPr>
            </a:lvl2pPr>
            <a:lvl3pPr lvl="2" marR="0" rtl="0" algn="l">
              <a:lnSpc>
                <a:spcPct val="90000"/>
              </a:lnSpc>
              <a:spcBef>
                <a:spcPts val="500"/>
              </a:spcBef>
              <a:spcAft>
                <a:spcPts val="0"/>
              </a:spcAft>
              <a:buClr>
                <a:schemeClr val="lt1"/>
              </a:buClr>
              <a:buSzPts val="2400"/>
              <a:buFont typeface="Arial"/>
              <a:buNone/>
              <a:defRPr b="0" i="0" sz="2400" u="none" cap="none" strike="noStrike">
                <a:solidFill>
                  <a:schemeClr val="lt1"/>
                </a:solidFill>
                <a:latin typeface="Calibri"/>
                <a:ea typeface="Calibri"/>
                <a:cs typeface="Calibri"/>
                <a:sym typeface="Calibri"/>
              </a:defRPr>
            </a:lvl3pPr>
            <a:lvl4pPr lvl="3" marR="0" rtl="0" algn="l">
              <a:lnSpc>
                <a:spcPct val="90000"/>
              </a:lnSpc>
              <a:spcBef>
                <a:spcPts val="500"/>
              </a:spcBef>
              <a:spcAft>
                <a:spcPts val="0"/>
              </a:spcAft>
              <a:buClr>
                <a:schemeClr val="lt1"/>
              </a:buClr>
              <a:buSzPts val="2000"/>
              <a:buFont typeface="Arial"/>
              <a:buNone/>
              <a:defRPr b="0" i="0" sz="2000" u="none" cap="none" strike="noStrike">
                <a:solidFill>
                  <a:schemeClr val="lt1"/>
                </a:solidFill>
                <a:latin typeface="Calibri"/>
                <a:ea typeface="Calibri"/>
                <a:cs typeface="Calibri"/>
                <a:sym typeface="Calibri"/>
              </a:defRPr>
            </a:lvl4pPr>
            <a:lvl5pPr lvl="4" marR="0" rtl="0" algn="l">
              <a:lnSpc>
                <a:spcPct val="90000"/>
              </a:lnSpc>
              <a:spcBef>
                <a:spcPts val="500"/>
              </a:spcBef>
              <a:spcAft>
                <a:spcPts val="0"/>
              </a:spcAft>
              <a:buClr>
                <a:schemeClr val="lt1"/>
              </a:buClr>
              <a:buSzPts val="2000"/>
              <a:buFont typeface="Arial"/>
              <a:buNone/>
              <a:defRPr b="0" i="0" sz="2000" u="none" cap="none" strike="noStrike">
                <a:solidFill>
                  <a:schemeClr val="lt1"/>
                </a:solidFill>
                <a:latin typeface="Calibri"/>
                <a:ea typeface="Calibri"/>
                <a:cs typeface="Calibri"/>
                <a:sym typeface="Calibri"/>
              </a:defRPr>
            </a:lvl5pPr>
            <a:lvl6pPr lvl="5" marR="0" rtl="0" algn="l">
              <a:lnSpc>
                <a:spcPct val="90000"/>
              </a:lnSpc>
              <a:spcBef>
                <a:spcPts val="500"/>
              </a:spcBef>
              <a:spcAft>
                <a:spcPts val="0"/>
              </a:spcAft>
              <a:buClr>
                <a:schemeClr val="lt1"/>
              </a:buClr>
              <a:buSzPts val="2000"/>
              <a:buFont typeface="Arial"/>
              <a:buNone/>
              <a:defRPr b="0" i="0" sz="2000" u="none" cap="none" strike="noStrike">
                <a:solidFill>
                  <a:schemeClr val="lt1"/>
                </a:solidFill>
                <a:latin typeface="Calibri"/>
                <a:ea typeface="Calibri"/>
                <a:cs typeface="Calibri"/>
                <a:sym typeface="Calibri"/>
              </a:defRPr>
            </a:lvl6pPr>
            <a:lvl7pPr lvl="6" marR="0" rtl="0" algn="l">
              <a:lnSpc>
                <a:spcPct val="90000"/>
              </a:lnSpc>
              <a:spcBef>
                <a:spcPts val="500"/>
              </a:spcBef>
              <a:spcAft>
                <a:spcPts val="0"/>
              </a:spcAft>
              <a:buClr>
                <a:schemeClr val="lt1"/>
              </a:buClr>
              <a:buSzPts val="2000"/>
              <a:buFont typeface="Arial"/>
              <a:buNone/>
              <a:defRPr b="0" i="0" sz="2000" u="none" cap="none" strike="noStrike">
                <a:solidFill>
                  <a:schemeClr val="lt1"/>
                </a:solidFill>
                <a:latin typeface="Calibri"/>
                <a:ea typeface="Calibri"/>
                <a:cs typeface="Calibri"/>
                <a:sym typeface="Calibri"/>
              </a:defRPr>
            </a:lvl7pPr>
            <a:lvl8pPr lvl="7" marR="0" rtl="0" algn="l">
              <a:lnSpc>
                <a:spcPct val="90000"/>
              </a:lnSpc>
              <a:spcBef>
                <a:spcPts val="500"/>
              </a:spcBef>
              <a:spcAft>
                <a:spcPts val="0"/>
              </a:spcAft>
              <a:buClr>
                <a:schemeClr val="lt1"/>
              </a:buClr>
              <a:buSzPts val="2000"/>
              <a:buFont typeface="Arial"/>
              <a:buNone/>
              <a:defRPr b="0" i="0" sz="2000" u="none" cap="none" strike="noStrike">
                <a:solidFill>
                  <a:schemeClr val="lt1"/>
                </a:solidFill>
                <a:latin typeface="Calibri"/>
                <a:ea typeface="Calibri"/>
                <a:cs typeface="Calibri"/>
                <a:sym typeface="Calibri"/>
              </a:defRPr>
            </a:lvl8pPr>
            <a:lvl9pPr lvl="8" marR="0" rtl="0" algn="l">
              <a:lnSpc>
                <a:spcPct val="90000"/>
              </a:lnSpc>
              <a:spcBef>
                <a:spcPts val="500"/>
              </a:spcBef>
              <a:spcAft>
                <a:spcPts val="0"/>
              </a:spcAft>
              <a:buClr>
                <a:schemeClr val="lt1"/>
              </a:buClr>
              <a:buSzPts val="2000"/>
              <a:buFont typeface="Arial"/>
              <a:buNone/>
              <a:defRPr b="0" i="0" sz="2000" u="none" cap="none" strike="noStrike">
                <a:solidFill>
                  <a:schemeClr val="lt1"/>
                </a:solidFill>
                <a:latin typeface="Calibri"/>
                <a:ea typeface="Calibri"/>
                <a:cs typeface="Calibri"/>
                <a:sym typeface="Calibri"/>
              </a:defRPr>
            </a:lvl9pPr>
          </a:lstStyle>
          <a:p/>
        </p:txBody>
      </p:sp>
      <p:sp>
        <p:nvSpPr>
          <p:cNvPr id="64" name="Google Shape;64;p1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65" name="Google Shape;65;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71" name="Google Shape;71;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77" name="Google Shape;77;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5" name="Shape 5"/>
        <p:cNvGrpSpPr/>
        <p:nvPr/>
      </p:nvGrpSpPr>
      <p:grpSpPr>
        <a:xfrm>
          <a:off x="0" y="0"/>
          <a:ext cx="0" cy="0"/>
          <a:chOff x="0" y="0"/>
          <a:chExt cx="0" cy="0"/>
        </a:xfrm>
      </p:grpSpPr>
      <p:sp>
        <p:nvSpPr>
          <p:cNvPr id="6" name="Google Shape;6;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9pPr>
          </a:lstStyle>
          <a:p/>
        </p:txBody>
      </p:sp>
      <p:sp>
        <p:nvSpPr>
          <p:cNvPr id="8" name="Google Shape;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9" name="Google Shape;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10" name="Google Shape;1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Calibri"/>
                <a:ea typeface="Calibri"/>
                <a:cs typeface="Calibri"/>
                <a:sym typeface="Calibri"/>
              </a:defRPr>
            </a:lvl1pPr>
            <a:lvl2pPr indent="0" lvl="1" marL="0" marR="0" rtl="0" algn="r">
              <a:spcBef>
                <a:spcPts val="0"/>
              </a:spcBef>
              <a:buNone/>
              <a:defRPr b="0" i="0" sz="1200" u="none" cap="none" strike="noStrike">
                <a:solidFill>
                  <a:schemeClr val="lt1"/>
                </a:solidFill>
                <a:latin typeface="Calibri"/>
                <a:ea typeface="Calibri"/>
                <a:cs typeface="Calibri"/>
                <a:sym typeface="Calibri"/>
              </a:defRPr>
            </a:lvl2pPr>
            <a:lvl3pPr indent="0" lvl="2" marL="0" marR="0" rtl="0" algn="r">
              <a:spcBef>
                <a:spcPts val="0"/>
              </a:spcBef>
              <a:buNone/>
              <a:defRPr b="0" i="0" sz="1200" u="none" cap="none" strike="noStrike">
                <a:solidFill>
                  <a:schemeClr val="lt1"/>
                </a:solidFill>
                <a:latin typeface="Calibri"/>
                <a:ea typeface="Calibri"/>
                <a:cs typeface="Calibri"/>
                <a:sym typeface="Calibri"/>
              </a:defRPr>
            </a:lvl3pPr>
            <a:lvl4pPr indent="0" lvl="3" marL="0" marR="0" rtl="0" algn="r">
              <a:spcBef>
                <a:spcPts val="0"/>
              </a:spcBef>
              <a:buNone/>
              <a:defRPr b="0" i="0" sz="1200" u="none" cap="none" strike="noStrike">
                <a:solidFill>
                  <a:schemeClr val="lt1"/>
                </a:solidFill>
                <a:latin typeface="Calibri"/>
                <a:ea typeface="Calibri"/>
                <a:cs typeface="Calibri"/>
                <a:sym typeface="Calibri"/>
              </a:defRPr>
            </a:lvl4pPr>
            <a:lvl5pPr indent="0" lvl="4" marL="0" marR="0" rtl="0" algn="r">
              <a:spcBef>
                <a:spcPts val="0"/>
              </a:spcBef>
              <a:buNone/>
              <a:defRPr b="0" i="0" sz="1200" u="none" cap="none" strike="noStrike">
                <a:solidFill>
                  <a:schemeClr val="lt1"/>
                </a:solidFill>
                <a:latin typeface="Calibri"/>
                <a:ea typeface="Calibri"/>
                <a:cs typeface="Calibri"/>
                <a:sym typeface="Calibri"/>
              </a:defRPr>
            </a:lvl5pPr>
            <a:lvl6pPr indent="0" lvl="5" marL="0" marR="0" rtl="0" algn="r">
              <a:spcBef>
                <a:spcPts val="0"/>
              </a:spcBef>
              <a:buNone/>
              <a:defRPr b="0" i="0" sz="1200" u="none" cap="none" strike="noStrike">
                <a:solidFill>
                  <a:schemeClr val="lt1"/>
                </a:solidFill>
                <a:latin typeface="Calibri"/>
                <a:ea typeface="Calibri"/>
                <a:cs typeface="Calibri"/>
                <a:sym typeface="Calibri"/>
              </a:defRPr>
            </a:lvl6pPr>
            <a:lvl7pPr indent="0" lvl="6" marL="0" marR="0" rtl="0" algn="r">
              <a:spcBef>
                <a:spcPts val="0"/>
              </a:spcBef>
              <a:buNone/>
              <a:defRPr b="0" i="0" sz="1200" u="none" cap="none" strike="noStrike">
                <a:solidFill>
                  <a:schemeClr val="lt1"/>
                </a:solidFill>
                <a:latin typeface="Calibri"/>
                <a:ea typeface="Calibri"/>
                <a:cs typeface="Calibri"/>
                <a:sym typeface="Calibri"/>
              </a:defRPr>
            </a:lvl7pPr>
            <a:lvl8pPr indent="0" lvl="7" marL="0" marR="0" rtl="0" algn="r">
              <a:spcBef>
                <a:spcPts val="0"/>
              </a:spcBef>
              <a:buNone/>
              <a:defRPr b="0" i="0" sz="1200" u="none" cap="none" strike="noStrike">
                <a:solidFill>
                  <a:schemeClr val="lt1"/>
                </a:solidFill>
                <a:latin typeface="Calibri"/>
                <a:ea typeface="Calibri"/>
                <a:cs typeface="Calibri"/>
                <a:sym typeface="Calibri"/>
              </a:defRPr>
            </a:lvl8pPr>
            <a:lvl9pPr indent="0" lvl="8" marL="0" marR="0" rtl="0" algn="r">
              <a:spcBef>
                <a:spcPts val="0"/>
              </a:spcBef>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12.png"/><Relationship Id="rId5"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3.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8.png"/><Relationship Id="rId5" Type="http://schemas.openxmlformats.org/officeDocument/2006/relationships/image" Target="../media/image4.png"/><Relationship Id="rId6"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524000" y="1122362"/>
            <a:ext cx="9144000" cy="3248159"/>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accent6"/>
              </a:buClr>
              <a:buSzPts val="12000"/>
              <a:buFont typeface="Arial"/>
              <a:buNone/>
            </a:pPr>
            <a:r>
              <a:rPr lang="en-US" sz="12000">
                <a:solidFill>
                  <a:schemeClr val="accent6"/>
                </a:solidFill>
                <a:latin typeface="Arial"/>
                <a:ea typeface="Arial"/>
                <a:cs typeface="Arial"/>
                <a:sym typeface="Arial"/>
              </a:rPr>
              <a:t>Ancient Egyptian </a:t>
            </a:r>
            <a:br>
              <a:rPr lang="en-US" sz="12000">
                <a:solidFill>
                  <a:schemeClr val="accent6"/>
                </a:solidFill>
                <a:latin typeface="Arial"/>
                <a:ea typeface="Arial"/>
                <a:cs typeface="Arial"/>
                <a:sym typeface="Arial"/>
              </a:rPr>
            </a:br>
            <a:r>
              <a:rPr lang="en-US" sz="12000">
                <a:solidFill>
                  <a:schemeClr val="accent6"/>
                </a:solidFill>
                <a:latin typeface="Arial"/>
                <a:ea typeface="Arial"/>
                <a:cs typeface="Arial"/>
                <a:sym typeface="Arial"/>
              </a:rPr>
              <a:t>Ancient Masks</a:t>
            </a:r>
            <a:endParaRPr sz="12000">
              <a:solidFill>
                <a:schemeClr val="accent6"/>
              </a:solidFill>
              <a:latin typeface="Arial"/>
              <a:ea typeface="Arial"/>
              <a:cs typeface="Arial"/>
              <a:sym typeface="Arial"/>
            </a:endParaRPr>
          </a:p>
        </p:txBody>
      </p:sp>
      <p:sp>
        <p:nvSpPr>
          <p:cNvPr id="85" name="Google Shape;85;p1"/>
          <p:cNvSpPr txBox="1"/>
          <p:nvPr>
            <p:ph idx="1" type="subTitle"/>
          </p:nvPr>
        </p:nvSpPr>
        <p:spPr>
          <a:xfrm>
            <a:off x="1524000" y="388761"/>
            <a:ext cx="9939580" cy="4715359"/>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2"/>
              </a:buClr>
              <a:buSzPts val="8800"/>
              <a:buNone/>
            </a:pPr>
            <a:r>
              <a:rPr lang="en-US" sz="8800">
                <a:solidFill>
                  <a:schemeClr val="dk2"/>
                </a:solidFill>
                <a:latin typeface="Arial"/>
                <a:ea typeface="Arial"/>
                <a:cs typeface="Arial"/>
                <a:sym typeface="Arial"/>
              </a:rPr>
              <a:t>Ancient Egyptian </a:t>
            </a:r>
            <a:endParaRPr/>
          </a:p>
          <a:p>
            <a:pPr indent="0" lvl="0" marL="0" rtl="0" algn="l">
              <a:lnSpc>
                <a:spcPct val="90000"/>
              </a:lnSpc>
              <a:spcBef>
                <a:spcPts val="1000"/>
              </a:spcBef>
              <a:spcAft>
                <a:spcPts val="0"/>
              </a:spcAft>
              <a:buClr>
                <a:schemeClr val="dk2"/>
              </a:buClr>
              <a:buSzPts val="8800"/>
              <a:buNone/>
            </a:pPr>
            <a:r>
              <a:rPr lang="en-US" sz="8800">
                <a:solidFill>
                  <a:schemeClr val="dk2"/>
                </a:solidFill>
                <a:latin typeface="Arial"/>
                <a:ea typeface="Arial"/>
                <a:cs typeface="Arial"/>
                <a:sym typeface="Arial"/>
              </a:rPr>
              <a:t>Death Masks</a:t>
            </a:r>
            <a:endParaRPr sz="8800">
              <a:solidFill>
                <a:schemeClr val="dk2"/>
              </a:solidFill>
              <a:latin typeface="Arial"/>
              <a:ea typeface="Arial"/>
              <a:cs typeface="Arial"/>
              <a:sym typeface="Arial"/>
            </a:endParaRPr>
          </a:p>
        </p:txBody>
      </p:sp>
      <p:pic>
        <p:nvPicPr>
          <p:cNvPr id="86" name="Google Shape;86;p1"/>
          <p:cNvPicPr preferRelativeResize="0"/>
          <p:nvPr/>
        </p:nvPicPr>
        <p:blipFill rotWithShape="1">
          <a:blip r:embed="rId3">
            <a:alphaModFix/>
          </a:blip>
          <a:srcRect b="0" l="0" r="0" t="0"/>
          <a:stretch/>
        </p:blipFill>
        <p:spPr>
          <a:xfrm>
            <a:off x="8165675" y="2730200"/>
            <a:ext cx="3173700" cy="3870825"/>
          </a:xfrm>
          <a:prstGeom prst="rect">
            <a:avLst/>
          </a:prstGeom>
          <a:noFill/>
          <a:ln>
            <a:noFill/>
          </a:ln>
        </p:spPr>
      </p:pic>
      <p:pic>
        <p:nvPicPr>
          <p:cNvPr id="87" name="Google Shape;87;p1"/>
          <p:cNvPicPr preferRelativeResize="0"/>
          <p:nvPr/>
        </p:nvPicPr>
        <p:blipFill rotWithShape="1">
          <a:blip r:embed="rId4">
            <a:alphaModFix/>
          </a:blip>
          <a:srcRect b="0" l="0" r="0" t="0"/>
          <a:stretch/>
        </p:blipFill>
        <p:spPr>
          <a:xfrm>
            <a:off x="2906658" y="3810731"/>
            <a:ext cx="2223281" cy="2790292"/>
          </a:xfrm>
          <a:prstGeom prst="rect">
            <a:avLst/>
          </a:prstGeom>
          <a:noFill/>
          <a:ln>
            <a:noFill/>
          </a:ln>
        </p:spPr>
      </p:pic>
      <p:pic>
        <p:nvPicPr>
          <p:cNvPr id="88" name="Google Shape;88;p1"/>
          <p:cNvPicPr preferRelativeResize="0"/>
          <p:nvPr/>
        </p:nvPicPr>
        <p:blipFill rotWithShape="1">
          <a:blip r:embed="rId5">
            <a:alphaModFix/>
          </a:blip>
          <a:srcRect b="0" l="0" r="0" t="0"/>
          <a:stretch/>
        </p:blipFill>
        <p:spPr>
          <a:xfrm>
            <a:off x="11339384" y="294503"/>
            <a:ext cx="609600" cy="609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8"/>
                                        </p:tgtEl>
                                        <p:attrNameLst>
                                          <p:attrName>style.visibility</p:attrName>
                                        </p:attrNameLst>
                                      </p:cBhvr>
                                      <p:to>
                                        <p:strVal val="visible"/>
                                      </p:to>
                                    </p:set>
                                    <p:animEffect filter="fade" transition="in">
                                      <p:cBhvr>
                                        <p:cTn dur="5000"/>
                                        <p:tgtEl>
                                          <p:spTgt spid="8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1B4E68"/>
              </a:buClr>
              <a:buSzPts val="8000"/>
              <a:buFont typeface="Arial"/>
              <a:buNone/>
            </a:pPr>
            <a:r>
              <a:rPr lang="en-US" sz="8000">
                <a:solidFill>
                  <a:srgbClr val="1B4E68"/>
                </a:solidFill>
                <a:latin typeface="Arial"/>
                <a:ea typeface="Arial"/>
                <a:cs typeface="Arial"/>
                <a:sym typeface="Arial"/>
              </a:rPr>
              <a:t>Death Masks</a:t>
            </a:r>
            <a:endParaRPr sz="8000">
              <a:solidFill>
                <a:srgbClr val="1B4E68"/>
              </a:solidFill>
              <a:latin typeface="Arial"/>
              <a:ea typeface="Arial"/>
              <a:cs typeface="Arial"/>
              <a:sym typeface="Arial"/>
            </a:endParaRPr>
          </a:p>
        </p:txBody>
      </p:sp>
      <p:sp>
        <p:nvSpPr>
          <p:cNvPr id="94" name="Google Shape;94;p2"/>
          <p:cNvSpPr txBox="1"/>
          <p:nvPr>
            <p:ph idx="1" type="body"/>
          </p:nvPr>
        </p:nvSpPr>
        <p:spPr>
          <a:xfrm>
            <a:off x="356461" y="1878227"/>
            <a:ext cx="8120273" cy="4298736"/>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1B4E68"/>
              </a:buClr>
              <a:buSzPts val="2800"/>
              <a:buNone/>
            </a:pPr>
            <a:r>
              <a:rPr lang="en-US">
                <a:solidFill>
                  <a:srgbClr val="1B4E68"/>
                </a:solidFill>
                <a:latin typeface="Arial"/>
                <a:ea typeface="Arial"/>
                <a:cs typeface="Arial"/>
                <a:sym typeface="Arial"/>
              </a:rPr>
              <a:t>Ancient Egyptians believed that life on Earth was so special that they wanted it to last forever. Many believed that the next life was even better, so they spent a lot of time and effort preparing for it. </a:t>
            </a:r>
            <a:endParaRPr/>
          </a:p>
          <a:p>
            <a:pPr indent="0" lvl="0" marL="0" rtl="0" algn="l">
              <a:lnSpc>
                <a:spcPct val="90000"/>
              </a:lnSpc>
              <a:spcBef>
                <a:spcPts val="1000"/>
              </a:spcBef>
              <a:spcAft>
                <a:spcPts val="0"/>
              </a:spcAft>
              <a:buClr>
                <a:srgbClr val="1B4E68"/>
              </a:buClr>
              <a:buSzPts val="2800"/>
              <a:buNone/>
            </a:pPr>
            <a:r>
              <a:rPr lang="en-US">
                <a:solidFill>
                  <a:srgbClr val="1B4E68"/>
                </a:solidFill>
                <a:latin typeface="Arial"/>
                <a:ea typeface="Arial"/>
                <a:cs typeface="Arial"/>
                <a:sym typeface="Arial"/>
              </a:rPr>
              <a:t>Preserving the body was very important for the journey to the afterlife. It was very important to preserve a body of the dead because the soul has to have a place to dwell after the death. </a:t>
            </a:r>
            <a:endParaRPr>
              <a:solidFill>
                <a:srgbClr val="1B4E68"/>
              </a:solidFill>
              <a:latin typeface="Arial"/>
              <a:ea typeface="Arial"/>
              <a:cs typeface="Arial"/>
              <a:sym typeface="Arial"/>
            </a:endParaRPr>
          </a:p>
          <a:p>
            <a:pPr indent="0" lvl="0" marL="0" rtl="0" algn="l">
              <a:lnSpc>
                <a:spcPct val="90000"/>
              </a:lnSpc>
              <a:spcBef>
                <a:spcPts val="1000"/>
              </a:spcBef>
              <a:spcAft>
                <a:spcPts val="0"/>
              </a:spcAft>
              <a:buClr>
                <a:schemeClr val="lt1"/>
              </a:buClr>
              <a:buSzPts val="4000"/>
              <a:buNone/>
            </a:pPr>
            <a:r>
              <a:t/>
            </a:r>
            <a:endParaRPr sz="4000">
              <a:solidFill>
                <a:srgbClr val="1B4E68"/>
              </a:solidFill>
              <a:latin typeface="Arial"/>
              <a:ea typeface="Arial"/>
              <a:cs typeface="Arial"/>
              <a:sym typeface="Arial"/>
            </a:endParaRPr>
          </a:p>
        </p:txBody>
      </p:sp>
      <p:pic>
        <p:nvPicPr>
          <p:cNvPr id="95" name="Google Shape;95;p2"/>
          <p:cNvPicPr preferRelativeResize="0"/>
          <p:nvPr/>
        </p:nvPicPr>
        <p:blipFill rotWithShape="1">
          <a:blip r:embed="rId3">
            <a:alphaModFix/>
          </a:blip>
          <a:srcRect b="0" l="0" r="0" t="0"/>
          <a:stretch/>
        </p:blipFill>
        <p:spPr>
          <a:xfrm>
            <a:off x="8893222" y="1541419"/>
            <a:ext cx="2460578" cy="4351338"/>
          </a:xfrm>
          <a:prstGeom prst="rect">
            <a:avLst/>
          </a:prstGeom>
          <a:noFill/>
          <a:ln>
            <a:noFill/>
          </a:ln>
        </p:spPr>
      </p:pic>
      <p:pic>
        <p:nvPicPr>
          <p:cNvPr id="96" name="Google Shape;96;p2"/>
          <p:cNvPicPr preferRelativeResize="0"/>
          <p:nvPr/>
        </p:nvPicPr>
        <p:blipFill rotWithShape="1">
          <a:blip r:embed="rId4">
            <a:alphaModFix/>
          </a:blip>
          <a:srcRect b="0" l="0" r="0" t="0"/>
          <a:stretch/>
        </p:blipFill>
        <p:spPr>
          <a:xfrm>
            <a:off x="11353800" y="343672"/>
            <a:ext cx="609600" cy="609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6"/>
                                        </p:tgtEl>
                                        <p:attrNameLst>
                                          <p:attrName>style.visibility</p:attrName>
                                        </p:attrNameLst>
                                      </p:cBhvr>
                                      <p:to>
                                        <p:strVal val="visible"/>
                                      </p:to>
                                    </p:set>
                                    <p:animEffect filter="fade" transition="in">
                                      <p:cBhvr>
                                        <p:cTn dur="5000"/>
                                        <p:tgtEl>
                                          <p:spTgt spid="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1B4E68"/>
              </a:buClr>
              <a:buSzPts val="8000"/>
              <a:buFont typeface="Arial"/>
              <a:buNone/>
            </a:pPr>
            <a:r>
              <a:rPr lang="en-US" sz="8000">
                <a:solidFill>
                  <a:srgbClr val="1B4E68"/>
                </a:solidFill>
                <a:latin typeface="Arial"/>
                <a:ea typeface="Arial"/>
                <a:cs typeface="Arial"/>
                <a:sym typeface="Arial"/>
              </a:rPr>
              <a:t>Death Masks</a:t>
            </a:r>
            <a:endParaRPr sz="8000">
              <a:latin typeface="Arial"/>
              <a:ea typeface="Arial"/>
              <a:cs typeface="Arial"/>
              <a:sym typeface="Arial"/>
            </a:endParaRPr>
          </a:p>
        </p:txBody>
      </p:sp>
      <p:sp>
        <p:nvSpPr>
          <p:cNvPr id="102" name="Google Shape;102;p3"/>
          <p:cNvSpPr txBox="1"/>
          <p:nvPr>
            <p:ph idx="1" type="body"/>
          </p:nvPr>
        </p:nvSpPr>
        <p:spPr>
          <a:xfrm>
            <a:off x="370703" y="1825624"/>
            <a:ext cx="9094573" cy="5032376"/>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Clr>
                <a:srgbClr val="1B4E68"/>
              </a:buClr>
              <a:buSzPct val="100000"/>
              <a:buNone/>
            </a:pPr>
            <a:r>
              <a:rPr lang="en-US" sz="3300">
                <a:solidFill>
                  <a:srgbClr val="1B4E68"/>
                </a:solidFill>
                <a:latin typeface="Arial"/>
                <a:ea typeface="Arial"/>
                <a:cs typeface="Arial"/>
                <a:sym typeface="Arial"/>
              </a:rPr>
              <a:t>Preservation of the dead body was done by mummification.   It was considered very important for the soul to be able to recognize the body so it can return to it. For that reason, death masks were used. They were also used to protect and preserve.</a:t>
            </a:r>
            <a:endParaRPr/>
          </a:p>
          <a:p>
            <a:pPr indent="0" lvl="0" marL="0" rtl="0" algn="l">
              <a:lnSpc>
                <a:spcPct val="90000"/>
              </a:lnSpc>
              <a:spcBef>
                <a:spcPts val="1000"/>
              </a:spcBef>
              <a:spcAft>
                <a:spcPts val="0"/>
              </a:spcAft>
              <a:buClr>
                <a:schemeClr val="lt1"/>
              </a:buClr>
              <a:buSzPct val="100000"/>
              <a:buNone/>
            </a:pPr>
            <a:r>
              <a:t/>
            </a:r>
            <a:endParaRPr sz="3300">
              <a:solidFill>
                <a:srgbClr val="1B4E68"/>
              </a:solidFill>
              <a:latin typeface="Arial"/>
              <a:ea typeface="Arial"/>
              <a:cs typeface="Arial"/>
              <a:sym typeface="Arial"/>
            </a:endParaRPr>
          </a:p>
          <a:p>
            <a:pPr indent="0" lvl="0" marL="0" rtl="0" algn="l">
              <a:lnSpc>
                <a:spcPct val="90000"/>
              </a:lnSpc>
              <a:spcBef>
                <a:spcPts val="1000"/>
              </a:spcBef>
              <a:spcAft>
                <a:spcPts val="0"/>
              </a:spcAft>
              <a:buClr>
                <a:srgbClr val="1B4E68"/>
              </a:buClr>
              <a:buSzPct val="100000"/>
              <a:buNone/>
            </a:pPr>
            <a:r>
              <a:rPr lang="en-US" sz="3300">
                <a:solidFill>
                  <a:srgbClr val="1B4E68"/>
                </a:solidFill>
                <a:latin typeface="Arial"/>
                <a:ea typeface="Arial"/>
                <a:cs typeface="Arial"/>
                <a:sym typeface="Arial"/>
              </a:rPr>
              <a:t>Not only did the death mask have to look like the deceased but it had to be appealing to the gatekeepers of the afterlife. so they often depicted the deceased when they were young. They had slightly enlarged eyes and a faint smile and also showed the fashion of the moment, with painted jewellery and make up.</a:t>
            </a:r>
            <a:endParaRPr/>
          </a:p>
          <a:p>
            <a:pPr indent="-228600" lvl="0" marL="228600" rtl="0" algn="l">
              <a:lnSpc>
                <a:spcPct val="90000"/>
              </a:lnSpc>
              <a:spcBef>
                <a:spcPts val="1000"/>
              </a:spcBef>
              <a:spcAft>
                <a:spcPts val="0"/>
              </a:spcAft>
              <a:buClr>
                <a:schemeClr val="lt1"/>
              </a:buClr>
              <a:buSzPct val="100000"/>
              <a:buChar char="•"/>
            </a:pPr>
            <a:br>
              <a:rPr lang="en-US"/>
            </a:br>
            <a:endParaRPr/>
          </a:p>
        </p:txBody>
      </p:sp>
      <p:pic>
        <p:nvPicPr>
          <p:cNvPr id="103" name="Google Shape;103;p3"/>
          <p:cNvPicPr preferRelativeResize="0"/>
          <p:nvPr/>
        </p:nvPicPr>
        <p:blipFill rotWithShape="1">
          <a:blip r:embed="rId3">
            <a:alphaModFix/>
          </a:blip>
          <a:srcRect b="0" l="0" r="0" t="0"/>
          <a:stretch/>
        </p:blipFill>
        <p:spPr>
          <a:xfrm>
            <a:off x="9712447" y="2293482"/>
            <a:ext cx="2199467" cy="2760405"/>
          </a:xfrm>
          <a:prstGeom prst="rect">
            <a:avLst/>
          </a:prstGeom>
          <a:noFill/>
          <a:ln>
            <a:noFill/>
          </a:ln>
        </p:spPr>
      </p:pic>
      <p:pic>
        <p:nvPicPr>
          <p:cNvPr id="104" name="Google Shape;104;p3"/>
          <p:cNvPicPr preferRelativeResize="0"/>
          <p:nvPr/>
        </p:nvPicPr>
        <p:blipFill rotWithShape="1">
          <a:blip r:embed="rId4">
            <a:alphaModFix/>
          </a:blip>
          <a:srcRect b="0" l="0" r="0" t="0"/>
          <a:stretch/>
        </p:blipFill>
        <p:spPr>
          <a:xfrm>
            <a:off x="11353800" y="230189"/>
            <a:ext cx="609600" cy="609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gtEl>
                                        <p:attrNameLst>
                                          <p:attrName>style.visibility</p:attrName>
                                        </p:attrNameLst>
                                      </p:cBhvr>
                                      <p:to>
                                        <p:strVal val="visible"/>
                                      </p:to>
                                    </p:set>
                                    <p:animEffect filter="fade" transition="in">
                                      <p:cBhvr>
                                        <p:cTn dur="5000"/>
                                        <p:tgtEl>
                                          <p:spTgt spid="1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4"/>
          <p:cNvSpPr txBox="1"/>
          <p:nvPr>
            <p:ph type="title"/>
          </p:nvPr>
        </p:nvSpPr>
        <p:spPr>
          <a:xfrm>
            <a:off x="838200" y="464949"/>
            <a:ext cx="10515600" cy="1225739"/>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rgbClr val="1B4E68"/>
              </a:buClr>
              <a:buSzPct val="100000"/>
              <a:buFont typeface="Arial"/>
              <a:buNone/>
            </a:pPr>
            <a:r>
              <a:rPr lang="en-US" sz="8900">
                <a:solidFill>
                  <a:srgbClr val="1B4E68"/>
                </a:solidFill>
                <a:latin typeface="Arial"/>
                <a:ea typeface="Arial"/>
                <a:cs typeface="Arial"/>
                <a:sym typeface="Arial"/>
              </a:rPr>
              <a:t>Death Mask Materials </a:t>
            </a:r>
            <a:br>
              <a:rPr lang="en-US">
                <a:solidFill>
                  <a:srgbClr val="1B4E68"/>
                </a:solidFill>
                <a:latin typeface="Arial"/>
                <a:ea typeface="Arial"/>
                <a:cs typeface="Arial"/>
                <a:sym typeface="Arial"/>
              </a:rPr>
            </a:br>
            <a:endParaRPr/>
          </a:p>
        </p:txBody>
      </p:sp>
      <p:sp>
        <p:nvSpPr>
          <p:cNvPr id="110" name="Google Shape;110;p4"/>
          <p:cNvSpPr txBox="1"/>
          <p:nvPr>
            <p:ph idx="1" type="body"/>
          </p:nvPr>
        </p:nvSpPr>
        <p:spPr>
          <a:xfrm>
            <a:off x="2903838" y="1177870"/>
            <a:ext cx="6875593" cy="5432995"/>
          </a:xfrm>
          <a:prstGeom prst="rect">
            <a:avLst/>
          </a:prstGeom>
          <a:noFill/>
          <a:ln>
            <a:noFill/>
          </a:ln>
        </p:spPr>
        <p:txBody>
          <a:bodyPr anchorCtr="0" anchor="t" bIns="45700" lIns="91425" spcFirstLastPara="1" rIns="91425" wrap="square" tIns="45700">
            <a:normAutofit fontScale="47500" lnSpcReduction="20000"/>
          </a:bodyPr>
          <a:lstStyle/>
          <a:p>
            <a:pPr indent="0" lvl="0" marL="0" rtl="0" algn="l">
              <a:lnSpc>
                <a:spcPct val="90000"/>
              </a:lnSpc>
              <a:spcBef>
                <a:spcPts val="0"/>
              </a:spcBef>
              <a:spcAft>
                <a:spcPts val="0"/>
              </a:spcAft>
              <a:buClr>
                <a:schemeClr val="lt1"/>
              </a:buClr>
              <a:buSzPct val="100000"/>
              <a:buNone/>
            </a:pPr>
            <a:r>
              <a:t/>
            </a:r>
            <a:endParaRPr sz="3600">
              <a:solidFill>
                <a:srgbClr val="1B4E68"/>
              </a:solidFill>
              <a:latin typeface="Arial"/>
              <a:ea typeface="Arial"/>
              <a:cs typeface="Arial"/>
              <a:sym typeface="Arial"/>
            </a:endParaRPr>
          </a:p>
          <a:p>
            <a:pPr indent="0" lvl="0" marL="0" rtl="0" algn="l">
              <a:lnSpc>
                <a:spcPct val="90000"/>
              </a:lnSpc>
              <a:spcBef>
                <a:spcPts val="1000"/>
              </a:spcBef>
              <a:spcAft>
                <a:spcPts val="0"/>
              </a:spcAft>
              <a:buClr>
                <a:schemeClr val="lt1"/>
              </a:buClr>
              <a:buSzPct val="100000"/>
              <a:buNone/>
            </a:pPr>
            <a:r>
              <a:t/>
            </a:r>
            <a:endParaRPr sz="6500">
              <a:solidFill>
                <a:srgbClr val="1B4E68"/>
              </a:solidFill>
              <a:latin typeface="Arial"/>
              <a:ea typeface="Arial"/>
              <a:cs typeface="Arial"/>
              <a:sym typeface="Arial"/>
            </a:endParaRPr>
          </a:p>
          <a:p>
            <a:pPr indent="0" lvl="0" marL="0" rtl="0" algn="l">
              <a:lnSpc>
                <a:spcPct val="90000"/>
              </a:lnSpc>
              <a:spcBef>
                <a:spcPts val="1000"/>
              </a:spcBef>
              <a:spcAft>
                <a:spcPts val="0"/>
              </a:spcAft>
              <a:buClr>
                <a:srgbClr val="1B4E68"/>
              </a:buClr>
              <a:buSzPct val="100000"/>
              <a:buNone/>
            </a:pPr>
            <a:r>
              <a:rPr lang="en-US" sz="5900">
                <a:solidFill>
                  <a:srgbClr val="1B4E68"/>
                </a:solidFill>
                <a:latin typeface="Arial"/>
                <a:ea typeface="Arial"/>
                <a:cs typeface="Arial"/>
                <a:sym typeface="Arial"/>
              </a:rPr>
              <a:t>Death masks were made in the likeness of the deceased and from different materials.  Early masks were made from wood, in two pieces and connected with pegs. </a:t>
            </a:r>
            <a:endParaRPr sz="5900">
              <a:solidFill>
                <a:srgbClr val="1B4E68"/>
              </a:solidFill>
              <a:latin typeface="Arial"/>
              <a:ea typeface="Arial"/>
              <a:cs typeface="Arial"/>
              <a:sym typeface="Arial"/>
            </a:endParaRPr>
          </a:p>
          <a:p>
            <a:pPr indent="-50672" lvl="0" marL="228600" rtl="0" algn="l">
              <a:lnSpc>
                <a:spcPct val="90000"/>
              </a:lnSpc>
              <a:spcBef>
                <a:spcPts val="1000"/>
              </a:spcBef>
              <a:spcAft>
                <a:spcPts val="0"/>
              </a:spcAft>
              <a:buClr>
                <a:schemeClr val="lt1"/>
              </a:buClr>
              <a:buSzPct val="100000"/>
              <a:buNone/>
            </a:pPr>
            <a:r>
              <a:t/>
            </a:r>
            <a:endParaRPr sz="5900">
              <a:solidFill>
                <a:srgbClr val="1B4E68"/>
              </a:solidFill>
              <a:latin typeface="Arial"/>
              <a:ea typeface="Arial"/>
              <a:cs typeface="Arial"/>
              <a:sym typeface="Arial"/>
            </a:endParaRPr>
          </a:p>
          <a:p>
            <a:pPr indent="0" lvl="0" marL="0" rtl="0" algn="l">
              <a:lnSpc>
                <a:spcPct val="90000"/>
              </a:lnSpc>
              <a:spcBef>
                <a:spcPts val="1000"/>
              </a:spcBef>
              <a:spcAft>
                <a:spcPts val="0"/>
              </a:spcAft>
              <a:buClr>
                <a:schemeClr val="lt1"/>
              </a:buClr>
              <a:buSzPct val="100000"/>
              <a:buNone/>
            </a:pPr>
            <a:r>
              <a:t/>
            </a:r>
            <a:endParaRPr sz="5900">
              <a:solidFill>
                <a:srgbClr val="1B4E68"/>
              </a:solidFill>
              <a:latin typeface="Arial"/>
              <a:ea typeface="Arial"/>
              <a:cs typeface="Arial"/>
              <a:sym typeface="Arial"/>
            </a:endParaRPr>
          </a:p>
          <a:p>
            <a:pPr indent="0" lvl="0" marL="0" rtl="0" algn="l">
              <a:lnSpc>
                <a:spcPct val="90000"/>
              </a:lnSpc>
              <a:spcBef>
                <a:spcPts val="1000"/>
              </a:spcBef>
              <a:spcAft>
                <a:spcPts val="0"/>
              </a:spcAft>
              <a:buClr>
                <a:srgbClr val="1B4E68"/>
              </a:buClr>
              <a:buSzPct val="100000"/>
              <a:buNone/>
            </a:pPr>
            <a:r>
              <a:rPr lang="en-US" sz="5900">
                <a:solidFill>
                  <a:srgbClr val="1B4E68"/>
                </a:solidFill>
                <a:latin typeface="Arial"/>
                <a:ea typeface="Arial"/>
                <a:cs typeface="Arial"/>
                <a:sym typeface="Arial"/>
              </a:rPr>
              <a:t>After that Egyptians used, so called, cartonnage, a material made from papyrus or linen and soaked in plaster and then moulded on a wooden mould. That was, of course, a cheap alternative intended for the lower class. It could then be painted to look like solid gold at a fraction of the cost.</a:t>
            </a:r>
            <a:endParaRPr sz="5900">
              <a:solidFill>
                <a:srgbClr val="1B4E68"/>
              </a:solidFill>
              <a:latin typeface="Arial"/>
              <a:ea typeface="Arial"/>
              <a:cs typeface="Arial"/>
              <a:sym typeface="Arial"/>
            </a:endParaRPr>
          </a:p>
        </p:txBody>
      </p:sp>
      <p:pic>
        <p:nvPicPr>
          <p:cNvPr id="111" name="Google Shape;111;p4"/>
          <p:cNvPicPr preferRelativeResize="0"/>
          <p:nvPr/>
        </p:nvPicPr>
        <p:blipFill rotWithShape="1">
          <a:blip r:embed="rId3">
            <a:alphaModFix/>
          </a:blip>
          <a:srcRect b="0" l="0" r="0" t="0"/>
          <a:stretch/>
        </p:blipFill>
        <p:spPr>
          <a:xfrm>
            <a:off x="386881" y="4027319"/>
            <a:ext cx="2159833" cy="2234310"/>
          </a:xfrm>
          <a:prstGeom prst="rect">
            <a:avLst/>
          </a:prstGeom>
          <a:noFill/>
          <a:ln>
            <a:noFill/>
          </a:ln>
        </p:spPr>
      </p:pic>
      <p:pic>
        <p:nvPicPr>
          <p:cNvPr id="112" name="Google Shape;112;p4"/>
          <p:cNvPicPr preferRelativeResize="0"/>
          <p:nvPr/>
        </p:nvPicPr>
        <p:blipFill rotWithShape="1">
          <a:blip r:embed="rId4">
            <a:alphaModFix/>
          </a:blip>
          <a:srcRect b="0" l="0" r="0" t="0"/>
          <a:stretch/>
        </p:blipFill>
        <p:spPr>
          <a:xfrm>
            <a:off x="10136555" y="1177871"/>
            <a:ext cx="1665705" cy="2342821"/>
          </a:xfrm>
          <a:prstGeom prst="rect">
            <a:avLst/>
          </a:prstGeom>
          <a:noFill/>
          <a:ln>
            <a:noFill/>
          </a:ln>
        </p:spPr>
      </p:pic>
      <p:pic>
        <p:nvPicPr>
          <p:cNvPr id="113" name="Google Shape;113;p4"/>
          <p:cNvPicPr preferRelativeResize="0"/>
          <p:nvPr/>
        </p:nvPicPr>
        <p:blipFill rotWithShape="1">
          <a:blip r:embed="rId5">
            <a:alphaModFix/>
          </a:blip>
          <a:srcRect b="0" l="0" r="0" t="0"/>
          <a:stretch/>
        </p:blipFill>
        <p:spPr>
          <a:xfrm>
            <a:off x="11273230" y="211810"/>
            <a:ext cx="609600" cy="609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3"/>
                                        </p:tgtEl>
                                        <p:attrNameLst>
                                          <p:attrName>style.visibility</p:attrName>
                                        </p:attrNameLst>
                                      </p:cBhvr>
                                      <p:to>
                                        <p:strVal val="visible"/>
                                      </p:to>
                                    </p:set>
                                    <p:animEffect filter="fade" transition="in">
                                      <p:cBhvr>
                                        <p:cTn dur="5000"/>
                                        <p:tgtEl>
                                          <p:spTgt spid="1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5"/>
          <p:cNvSpPr txBox="1"/>
          <p:nvPr>
            <p:ph type="title"/>
          </p:nvPr>
        </p:nvSpPr>
        <p:spPr>
          <a:xfrm>
            <a:off x="838200" y="365125"/>
            <a:ext cx="113538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1B4E68"/>
              </a:buClr>
              <a:buSzPts val="8000"/>
              <a:buFont typeface="Arial"/>
              <a:buNone/>
            </a:pPr>
            <a:r>
              <a:rPr lang="en-US" sz="8000">
                <a:solidFill>
                  <a:srgbClr val="1B4E68"/>
                </a:solidFill>
                <a:latin typeface="Arial"/>
                <a:ea typeface="Arial"/>
                <a:cs typeface="Arial"/>
                <a:sym typeface="Arial"/>
              </a:rPr>
              <a:t>Royal Death Masks</a:t>
            </a:r>
            <a:endParaRPr sz="8000">
              <a:solidFill>
                <a:srgbClr val="1B4E68"/>
              </a:solidFill>
              <a:latin typeface="Arial"/>
              <a:ea typeface="Arial"/>
              <a:cs typeface="Arial"/>
              <a:sym typeface="Arial"/>
            </a:endParaRPr>
          </a:p>
        </p:txBody>
      </p:sp>
      <p:sp>
        <p:nvSpPr>
          <p:cNvPr id="119" name="Google Shape;119;p5"/>
          <p:cNvSpPr txBox="1"/>
          <p:nvPr>
            <p:ph idx="1" type="body"/>
          </p:nvPr>
        </p:nvSpPr>
        <p:spPr>
          <a:xfrm>
            <a:off x="5021451" y="2355741"/>
            <a:ext cx="6704308" cy="382122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1B4E68"/>
              </a:buClr>
              <a:buSzPts val="2800"/>
              <a:buNone/>
            </a:pPr>
            <a:r>
              <a:rPr lang="en-US">
                <a:solidFill>
                  <a:srgbClr val="1B4E68"/>
                </a:solidFill>
                <a:latin typeface="Arial"/>
                <a:ea typeface="Arial"/>
                <a:cs typeface="Arial"/>
                <a:sym typeface="Arial"/>
              </a:rPr>
              <a:t>Royal death masks were made from precious metals, first of all - gold or gold leaves on bronze. One of the most famous death masks is the mask of the Tutankhamun. </a:t>
            </a:r>
            <a:endParaRPr>
              <a:solidFill>
                <a:srgbClr val="1B4E68"/>
              </a:solidFill>
              <a:latin typeface="Arial"/>
              <a:ea typeface="Arial"/>
              <a:cs typeface="Arial"/>
              <a:sym typeface="Arial"/>
            </a:endParaRPr>
          </a:p>
        </p:txBody>
      </p:sp>
      <p:pic>
        <p:nvPicPr>
          <p:cNvPr id="120" name="Google Shape;120;p5"/>
          <p:cNvPicPr preferRelativeResize="0"/>
          <p:nvPr/>
        </p:nvPicPr>
        <p:blipFill rotWithShape="1">
          <a:blip r:embed="rId3">
            <a:alphaModFix/>
          </a:blip>
          <a:srcRect b="0" l="0" r="0" t="0"/>
          <a:stretch/>
        </p:blipFill>
        <p:spPr>
          <a:xfrm>
            <a:off x="1117896" y="1552628"/>
            <a:ext cx="3330118" cy="4797411"/>
          </a:xfrm>
          <a:prstGeom prst="rect">
            <a:avLst/>
          </a:prstGeom>
          <a:noFill/>
          <a:ln>
            <a:noFill/>
          </a:ln>
        </p:spPr>
      </p:pic>
      <p:pic>
        <p:nvPicPr>
          <p:cNvPr id="121" name="Google Shape;121;p5"/>
          <p:cNvPicPr preferRelativeResize="0"/>
          <p:nvPr/>
        </p:nvPicPr>
        <p:blipFill rotWithShape="1">
          <a:blip r:embed="rId4">
            <a:alphaModFix/>
          </a:blip>
          <a:srcRect b="0" l="0" r="0" t="0"/>
          <a:stretch/>
        </p:blipFill>
        <p:spPr>
          <a:xfrm>
            <a:off x="11420959" y="158578"/>
            <a:ext cx="609600" cy="609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gtEl>
                                        <p:attrNameLst>
                                          <p:attrName>style.visibility</p:attrName>
                                        </p:attrNameLst>
                                      </p:cBhvr>
                                      <p:to>
                                        <p:strVal val="visible"/>
                                      </p:to>
                                    </p:set>
                                    <p:animEffect filter="fade" transition="in">
                                      <p:cBhvr>
                                        <p:cTn dur="5000"/>
                                        <p:tgtEl>
                                          <p:spTgt spid="1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Calibri"/>
              <a:buNone/>
            </a:pPr>
            <a:r>
              <a:t/>
            </a:r>
            <a:endParaRPr/>
          </a:p>
        </p:txBody>
      </p:sp>
      <p:pic>
        <p:nvPicPr>
          <p:cNvPr id="127" name="Google Shape;127;p6"/>
          <p:cNvPicPr preferRelativeResize="0"/>
          <p:nvPr>
            <p:ph idx="1" type="body"/>
          </p:nvPr>
        </p:nvPicPr>
        <p:blipFill rotWithShape="1">
          <a:blip r:embed="rId3">
            <a:alphaModFix/>
          </a:blip>
          <a:srcRect b="0" l="0" r="0" t="0"/>
          <a:stretch/>
        </p:blipFill>
        <p:spPr>
          <a:xfrm>
            <a:off x="7578672" y="2037171"/>
            <a:ext cx="1980756" cy="2682598"/>
          </a:xfrm>
          <a:prstGeom prst="rect">
            <a:avLst/>
          </a:prstGeom>
          <a:noFill/>
          <a:ln>
            <a:noFill/>
          </a:ln>
        </p:spPr>
      </p:pic>
      <p:pic>
        <p:nvPicPr>
          <p:cNvPr id="128" name="Google Shape;128;p6"/>
          <p:cNvPicPr preferRelativeResize="0"/>
          <p:nvPr/>
        </p:nvPicPr>
        <p:blipFill rotWithShape="1">
          <a:blip r:embed="rId4">
            <a:alphaModFix/>
          </a:blip>
          <a:srcRect b="0" l="0" r="0" t="0"/>
          <a:stretch/>
        </p:blipFill>
        <p:spPr>
          <a:xfrm>
            <a:off x="9906556" y="3941294"/>
            <a:ext cx="1938315" cy="2756042"/>
          </a:xfrm>
          <a:prstGeom prst="rect">
            <a:avLst/>
          </a:prstGeom>
          <a:noFill/>
          <a:ln>
            <a:noFill/>
          </a:ln>
        </p:spPr>
      </p:pic>
      <p:sp>
        <p:nvSpPr>
          <p:cNvPr id="129" name="Google Shape;129;p6"/>
          <p:cNvSpPr/>
          <p:nvPr/>
        </p:nvSpPr>
        <p:spPr>
          <a:xfrm>
            <a:off x="247972" y="381377"/>
            <a:ext cx="11944027" cy="397031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rgbClr val="1B4E68"/>
                </a:solidFill>
                <a:latin typeface="Arial"/>
                <a:ea typeface="Arial"/>
                <a:cs typeface="Arial"/>
                <a:sym typeface="Arial"/>
              </a:rPr>
              <a:t>Look carefully at the examples of Death Masks </a:t>
            </a:r>
            <a:endParaRPr/>
          </a:p>
          <a:p>
            <a:pPr indent="0" lvl="0" marL="0" marR="0" rtl="0" algn="l">
              <a:spcBef>
                <a:spcPts val="0"/>
              </a:spcBef>
              <a:spcAft>
                <a:spcPts val="0"/>
              </a:spcAft>
              <a:buNone/>
            </a:pPr>
            <a:r>
              <a:rPr lang="en-US" sz="2800">
                <a:solidFill>
                  <a:srgbClr val="1B4E68"/>
                </a:solidFill>
                <a:latin typeface="Arial"/>
                <a:ea typeface="Arial"/>
                <a:cs typeface="Arial"/>
                <a:sym typeface="Arial"/>
              </a:rPr>
              <a:t>on the next slide…</a:t>
            </a:r>
            <a:endParaRPr/>
          </a:p>
          <a:p>
            <a:pPr indent="0" lvl="0" marL="0" marR="0" rtl="0" algn="l">
              <a:spcBef>
                <a:spcPts val="0"/>
              </a:spcBef>
              <a:spcAft>
                <a:spcPts val="0"/>
              </a:spcAft>
              <a:buNone/>
            </a:pPr>
            <a:r>
              <a:t/>
            </a:r>
            <a:endParaRPr sz="2800">
              <a:solidFill>
                <a:srgbClr val="1B4E68"/>
              </a:solidFill>
              <a:latin typeface="Arial"/>
              <a:ea typeface="Arial"/>
              <a:cs typeface="Arial"/>
              <a:sym typeface="Arial"/>
            </a:endParaRPr>
          </a:p>
          <a:p>
            <a:pPr indent="0" lvl="0" marL="0" marR="0" rtl="0" algn="l">
              <a:spcBef>
                <a:spcPts val="0"/>
              </a:spcBef>
              <a:spcAft>
                <a:spcPts val="0"/>
              </a:spcAft>
              <a:buNone/>
            </a:pPr>
            <a:r>
              <a:t/>
            </a:r>
            <a:endParaRPr sz="2800">
              <a:solidFill>
                <a:srgbClr val="1B4E68"/>
              </a:solidFill>
              <a:latin typeface="Arial"/>
              <a:ea typeface="Arial"/>
              <a:cs typeface="Arial"/>
              <a:sym typeface="Arial"/>
            </a:endParaRPr>
          </a:p>
          <a:p>
            <a:pPr indent="-571500" lvl="0" marL="571500" marR="0" rtl="0" algn="l">
              <a:spcBef>
                <a:spcPts val="0"/>
              </a:spcBef>
              <a:spcAft>
                <a:spcPts val="0"/>
              </a:spcAft>
              <a:buClr>
                <a:srgbClr val="1B4E68"/>
              </a:buClr>
              <a:buSzPts val="2800"/>
              <a:buFont typeface="Arial"/>
              <a:buChar char="•"/>
            </a:pPr>
            <a:r>
              <a:rPr lang="en-US" sz="2800">
                <a:solidFill>
                  <a:srgbClr val="1B4E68"/>
                </a:solidFill>
                <a:latin typeface="Arial"/>
                <a:ea typeface="Arial"/>
                <a:cs typeface="Arial"/>
                <a:sym typeface="Arial"/>
              </a:rPr>
              <a:t>What patterns can you spot? </a:t>
            </a:r>
            <a:endParaRPr/>
          </a:p>
          <a:p>
            <a:pPr indent="-571500" lvl="0" marL="571500" marR="0" rtl="0" algn="l">
              <a:spcBef>
                <a:spcPts val="0"/>
              </a:spcBef>
              <a:spcAft>
                <a:spcPts val="0"/>
              </a:spcAft>
              <a:buClr>
                <a:srgbClr val="1B4E68"/>
              </a:buClr>
              <a:buSzPts val="2800"/>
              <a:buFont typeface="Arial"/>
              <a:buChar char="•"/>
            </a:pPr>
            <a:r>
              <a:rPr lang="en-US" sz="2800">
                <a:solidFill>
                  <a:srgbClr val="1B4E68"/>
                </a:solidFill>
                <a:latin typeface="Arial"/>
                <a:ea typeface="Arial"/>
                <a:cs typeface="Arial"/>
                <a:sym typeface="Arial"/>
              </a:rPr>
              <a:t>Are there any symbols used? </a:t>
            </a:r>
            <a:endParaRPr/>
          </a:p>
          <a:p>
            <a:pPr indent="-571500" lvl="0" marL="571500" marR="0" rtl="0" algn="l">
              <a:spcBef>
                <a:spcPts val="0"/>
              </a:spcBef>
              <a:spcAft>
                <a:spcPts val="0"/>
              </a:spcAft>
              <a:buClr>
                <a:srgbClr val="1B4E68"/>
              </a:buClr>
              <a:buSzPts val="2800"/>
              <a:buFont typeface="Arial"/>
              <a:buChar char="•"/>
            </a:pPr>
            <a:r>
              <a:rPr lang="en-US" sz="2800">
                <a:solidFill>
                  <a:srgbClr val="1B4E68"/>
                </a:solidFill>
                <a:latin typeface="Arial"/>
                <a:ea typeface="Arial"/>
                <a:cs typeface="Arial"/>
                <a:sym typeface="Arial"/>
              </a:rPr>
              <a:t>What do they mean? </a:t>
            </a:r>
            <a:endParaRPr/>
          </a:p>
          <a:p>
            <a:pPr indent="-571500" lvl="0" marL="571500" marR="0" rtl="0" algn="l">
              <a:spcBef>
                <a:spcPts val="0"/>
              </a:spcBef>
              <a:spcAft>
                <a:spcPts val="0"/>
              </a:spcAft>
              <a:buClr>
                <a:srgbClr val="1B4E68"/>
              </a:buClr>
              <a:buSzPts val="2800"/>
              <a:buFont typeface="Arial"/>
              <a:buChar char="•"/>
            </a:pPr>
            <a:r>
              <a:rPr lang="en-US" sz="2800">
                <a:solidFill>
                  <a:srgbClr val="1B4E68"/>
                </a:solidFill>
                <a:latin typeface="Arial"/>
                <a:ea typeface="Arial"/>
                <a:cs typeface="Arial"/>
                <a:sym typeface="Arial"/>
              </a:rPr>
              <a:t>What colours have been used?</a:t>
            </a:r>
            <a:endParaRPr/>
          </a:p>
          <a:p>
            <a:pPr indent="-571500" lvl="0" marL="571500" marR="0" rtl="0" algn="l">
              <a:spcBef>
                <a:spcPts val="0"/>
              </a:spcBef>
              <a:spcAft>
                <a:spcPts val="0"/>
              </a:spcAft>
              <a:buClr>
                <a:srgbClr val="1B4E68"/>
              </a:buClr>
              <a:buSzPts val="2800"/>
              <a:buFont typeface="Arial"/>
              <a:buChar char="•"/>
            </a:pPr>
            <a:r>
              <a:rPr lang="en-US" sz="2800">
                <a:solidFill>
                  <a:srgbClr val="1B4E68"/>
                </a:solidFill>
                <a:latin typeface="Arial"/>
                <a:ea typeface="Arial"/>
                <a:cs typeface="Arial"/>
                <a:sym typeface="Arial"/>
              </a:rPr>
              <a:t> Are they symmetrical? </a:t>
            </a:r>
            <a:endParaRPr sz="2800">
              <a:solidFill>
                <a:srgbClr val="1B4E68"/>
              </a:solidFill>
              <a:latin typeface="Arial"/>
              <a:ea typeface="Arial"/>
              <a:cs typeface="Arial"/>
              <a:sym typeface="Arial"/>
            </a:endParaRPr>
          </a:p>
        </p:txBody>
      </p:sp>
      <p:pic>
        <p:nvPicPr>
          <p:cNvPr id="130" name="Google Shape;130;p6"/>
          <p:cNvPicPr preferRelativeResize="0"/>
          <p:nvPr/>
        </p:nvPicPr>
        <p:blipFill rotWithShape="1">
          <a:blip r:embed="rId5">
            <a:alphaModFix/>
          </a:blip>
          <a:srcRect b="0" l="0" r="0" t="0"/>
          <a:stretch/>
        </p:blipFill>
        <p:spPr>
          <a:xfrm>
            <a:off x="11235271" y="183292"/>
            <a:ext cx="609600" cy="609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0"/>
                                        </p:tgtEl>
                                        <p:attrNameLst>
                                          <p:attrName>style.visibility</p:attrName>
                                        </p:attrNameLst>
                                      </p:cBhvr>
                                      <p:to>
                                        <p:strVal val="visible"/>
                                      </p:to>
                                    </p:set>
                                    <p:animEffect filter="fade" transition="in">
                                      <p:cBhvr>
                                        <p:cTn dur="5000"/>
                                        <p:tgtEl>
                                          <p:spTgt spid="13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Calibri"/>
              <a:buNone/>
            </a:pPr>
            <a:r>
              <a:t/>
            </a:r>
            <a:endParaRPr/>
          </a:p>
        </p:txBody>
      </p:sp>
      <p:pic>
        <p:nvPicPr>
          <p:cNvPr id="136" name="Google Shape;136;p7"/>
          <p:cNvPicPr preferRelativeResize="0"/>
          <p:nvPr>
            <p:ph idx="1" type="body"/>
          </p:nvPr>
        </p:nvPicPr>
        <p:blipFill rotWithShape="1">
          <a:blip r:embed="rId3">
            <a:alphaModFix/>
          </a:blip>
          <a:srcRect b="0" l="0" r="0" t="0"/>
          <a:stretch/>
        </p:blipFill>
        <p:spPr>
          <a:xfrm>
            <a:off x="1291525" y="149898"/>
            <a:ext cx="9608950" cy="652566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1B4E68"/>
              </a:buClr>
              <a:buSzPts val="8000"/>
              <a:buFont typeface="Arial"/>
              <a:buNone/>
            </a:pPr>
            <a:r>
              <a:rPr lang="en-US" sz="8000">
                <a:solidFill>
                  <a:srgbClr val="1B4E68"/>
                </a:solidFill>
                <a:latin typeface="Arial"/>
                <a:ea typeface="Arial"/>
                <a:cs typeface="Arial"/>
                <a:sym typeface="Arial"/>
              </a:rPr>
              <a:t>Your Task</a:t>
            </a:r>
            <a:endParaRPr sz="8000">
              <a:solidFill>
                <a:srgbClr val="1B4E68"/>
              </a:solidFill>
              <a:latin typeface="Arial"/>
              <a:ea typeface="Arial"/>
              <a:cs typeface="Arial"/>
              <a:sym typeface="Arial"/>
            </a:endParaRPr>
          </a:p>
        </p:txBody>
      </p:sp>
      <p:sp>
        <p:nvSpPr>
          <p:cNvPr id="142" name="Google Shape;142;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1B4E68"/>
              </a:buClr>
              <a:buSzPts val="2800"/>
              <a:buNone/>
            </a:pPr>
            <a:r>
              <a:rPr lang="en-US">
                <a:solidFill>
                  <a:srgbClr val="1B4E68"/>
                </a:solidFill>
                <a:latin typeface="Arial"/>
                <a:ea typeface="Arial"/>
                <a:cs typeface="Arial"/>
                <a:sym typeface="Arial"/>
              </a:rPr>
              <a:t>You are an Ancient Egyptian mask designer and have been asked to design the mask for the burial of the Pharaoh (it could be a male or female) on paper.</a:t>
            </a:r>
            <a:endParaRPr>
              <a:solidFill>
                <a:srgbClr val="1B4E68"/>
              </a:solidFill>
              <a:latin typeface="Arial"/>
              <a:ea typeface="Arial"/>
              <a:cs typeface="Arial"/>
              <a:sym typeface="Arial"/>
            </a:endParaRPr>
          </a:p>
          <a:p>
            <a:pPr indent="0" lvl="0" marL="0" rtl="0" algn="l">
              <a:lnSpc>
                <a:spcPct val="90000"/>
              </a:lnSpc>
              <a:spcBef>
                <a:spcPts val="1000"/>
              </a:spcBef>
              <a:spcAft>
                <a:spcPts val="0"/>
              </a:spcAft>
              <a:buClr>
                <a:schemeClr val="lt1"/>
              </a:buClr>
              <a:buSzPts val="2800"/>
              <a:buNone/>
            </a:pPr>
            <a:r>
              <a:t/>
            </a:r>
            <a:endParaRPr>
              <a:solidFill>
                <a:srgbClr val="1B4E68"/>
              </a:solidFill>
              <a:latin typeface="Arial"/>
              <a:ea typeface="Arial"/>
              <a:cs typeface="Arial"/>
              <a:sym typeface="Arial"/>
            </a:endParaRPr>
          </a:p>
          <a:p>
            <a:pPr indent="0" lvl="0" marL="0" rtl="0" algn="l">
              <a:lnSpc>
                <a:spcPct val="90000"/>
              </a:lnSpc>
              <a:spcBef>
                <a:spcPts val="1000"/>
              </a:spcBef>
              <a:spcAft>
                <a:spcPts val="0"/>
              </a:spcAft>
              <a:buClr>
                <a:srgbClr val="1B4E68"/>
              </a:buClr>
              <a:buSzPts val="2000"/>
              <a:buNone/>
            </a:pPr>
            <a:r>
              <a:rPr lang="en-US" sz="2000">
                <a:solidFill>
                  <a:srgbClr val="1B4E68"/>
                </a:solidFill>
                <a:latin typeface="Arial"/>
                <a:ea typeface="Arial"/>
                <a:cs typeface="Arial"/>
                <a:sym typeface="Arial"/>
              </a:rPr>
              <a:t>Think carefully about: </a:t>
            </a:r>
            <a:endParaRPr sz="2000">
              <a:solidFill>
                <a:srgbClr val="1B4E68"/>
              </a:solidFill>
              <a:latin typeface="Arial"/>
              <a:ea typeface="Arial"/>
              <a:cs typeface="Arial"/>
              <a:sym typeface="Arial"/>
            </a:endParaRPr>
          </a:p>
          <a:p>
            <a:pPr indent="0" lvl="0" marL="0" rtl="0" algn="l">
              <a:lnSpc>
                <a:spcPct val="90000"/>
              </a:lnSpc>
              <a:spcBef>
                <a:spcPts val="1000"/>
              </a:spcBef>
              <a:spcAft>
                <a:spcPts val="0"/>
              </a:spcAft>
              <a:buClr>
                <a:srgbClr val="1B4E68"/>
              </a:buClr>
              <a:buSzPts val="2000"/>
              <a:buNone/>
            </a:pPr>
            <a:r>
              <a:rPr lang="en-US" sz="2000">
                <a:solidFill>
                  <a:srgbClr val="1B4E68"/>
                </a:solidFill>
                <a:latin typeface="Arial"/>
                <a:ea typeface="Arial"/>
                <a:cs typeface="Arial"/>
                <a:sym typeface="Arial"/>
              </a:rPr>
              <a:t>Patterns, symbols and their meaning. </a:t>
            </a:r>
            <a:endParaRPr/>
          </a:p>
          <a:p>
            <a:pPr indent="0" lvl="0" marL="0" rtl="0" algn="l">
              <a:lnSpc>
                <a:spcPct val="90000"/>
              </a:lnSpc>
              <a:spcBef>
                <a:spcPts val="1000"/>
              </a:spcBef>
              <a:spcAft>
                <a:spcPts val="0"/>
              </a:spcAft>
              <a:buClr>
                <a:srgbClr val="1B4E68"/>
              </a:buClr>
              <a:buSzPts val="2000"/>
              <a:buNone/>
            </a:pPr>
            <a:r>
              <a:rPr lang="en-US" sz="2000">
                <a:solidFill>
                  <a:srgbClr val="1B4E68"/>
                </a:solidFill>
                <a:latin typeface="Arial"/>
                <a:ea typeface="Arial"/>
                <a:cs typeface="Arial"/>
                <a:sym typeface="Arial"/>
              </a:rPr>
              <a:t>You could include hieroglyphics, colours and symmetry</a:t>
            </a:r>
            <a:r>
              <a:rPr lang="en-US">
                <a:solidFill>
                  <a:srgbClr val="1B4E68"/>
                </a:solidFill>
                <a:latin typeface="Arial"/>
                <a:ea typeface="Arial"/>
                <a:cs typeface="Arial"/>
                <a:sym typeface="Arial"/>
              </a:rPr>
              <a:t>.</a:t>
            </a:r>
            <a:endParaRPr>
              <a:solidFill>
                <a:srgbClr val="1B4E68"/>
              </a:solidFill>
              <a:latin typeface="Arial"/>
              <a:ea typeface="Arial"/>
              <a:cs typeface="Arial"/>
              <a:sym typeface="Arial"/>
            </a:endParaRPr>
          </a:p>
        </p:txBody>
      </p:sp>
      <p:pic>
        <p:nvPicPr>
          <p:cNvPr id="143" name="Google Shape;143;p8"/>
          <p:cNvPicPr preferRelativeResize="0"/>
          <p:nvPr/>
        </p:nvPicPr>
        <p:blipFill rotWithShape="1">
          <a:blip r:embed="rId3">
            <a:alphaModFix/>
          </a:blip>
          <a:srcRect b="0" l="0" r="0" t="0"/>
          <a:stretch/>
        </p:blipFill>
        <p:spPr>
          <a:xfrm>
            <a:off x="10082856" y="4214336"/>
            <a:ext cx="1876425" cy="2447925"/>
          </a:xfrm>
          <a:prstGeom prst="rect">
            <a:avLst/>
          </a:prstGeom>
          <a:noFill/>
          <a:ln>
            <a:noFill/>
          </a:ln>
        </p:spPr>
      </p:pic>
      <p:pic>
        <p:nvPicPr>
          <p:cNvPr id="144" name="Google Shape;144;p8"/>
          <p:cNvPicPr preferRelativeResize="0"/>
          <p:nvPr/>
        </p:nvPicPr>
        <p:blipFill rotWithShape="1">
          <a:blip r:embed="rId4">
            <a:alphaModFix/>
          </a:blip>
          <a:srcRect b="0" l="0" r="0" t="0"/>
          <a:stretch/>
        </p:blipFill>
        <p:spPr>
          <a:xfrm>
            <a:off x="109667" y="105522"/>
            <a:ext cx="2654942" cy="1720103"/>
          </a:xfrm>
          <a:prstGeom prst="rect">
            <a:avLst/>
          </a:prstGeom>
          <a:noFill/>
          <a:ln>
            <a:noFill/>
          </a:ln>
        </p:spPr>
      </p:pic>
      <p:pic>
        <p:nvPicPr>
          <p:cNvPr id="145" name="Google Shape;145;p8"/>
          <p:cNvPicPr preferRelativeResize="0"/>
          <p:nvPr/>
        </p:nvPicPr>
        <p:blipFill rotWithShape="1">
          <a:blip r:embed="rId5">
            <a:alphaModFix/>
          </a:blip>
          <a:srcRect b="0" l="0" r="0" t="0"/>
          <a:stretch/>
        </p:blipFill>
        <p:spPr>
          <a:xfrm>
            <a:off x="7735711" y="3693525"/>
            <a:ext cx="2121827" cy="1967016"/>
          </a:xfrm>
          <a:prstGeom prst="rect">
            <a:avLst/>
          </a:prstGeom>
          <a:noFill/>
          <a:ln>
            <a:noFill/>
          </a:ln>
        </p:spPr>
      </p:pic>
      <p:sp>
        <p:nvSpPr>
          <p:cNvPr id="146" name="Google Shape;146;p8"/>
          <p:cNvSpPr/>
          <p:nvPr/>
        </p:nvSpPr>
        <p:spPr>
          <a:xfrm>
            <a:off x="1664857" y="5438299"/>
            <a:ext cx="6096000" cy="135421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rgbClr val="1B4E68"/>
                </a:solidFill>
                <a:latin typeface="Arial"/>
                <a:ea typeface="Arial"/>
                <a:cs typeface="Arial"/>
                <a:sym typeface="Arial"/>
              </a:rPr>
              <a:t>Remember to think about:</a:t>
            </a:r>
            <a:br>
              <a:rPr lang="en-US" sz="1600">
                <a:solidFill>
                  <a:srgbClr val="1B4E68"/>
                </a:solidFill>
                <a:latin typeface="Arial"/>
                <a:ea typeface="Arial"/>
                <a:cs typeface="Arial"/>
                <a:sym typeface="Arial"/>
              </a:rPr>
            </a:br>
            <a:r>
              <a:rPr lang="en-US" sz="1600">
                <a:solidFill>
                  <a:srgbClr val="1B4E68"/>
                </a:solidFill>
                <a:latin typeface="Arial"/>
                <a:ea typeface="Arial"/>
                <a:cs typeface="Arial"/>
                <a:sym typeface="Arial"/>
              </a:rPr>
              <a:t>Why did they make a death mask?</a:t>
            </a:r>
            <a:br>
              <a:rPr lang="en-US" sz="1600">
                <a:solidFill>
                  <a:srgbClr val="1B4E68"/>
                </a:solidFill>
                <a:latin typeface="Arial"/>
                <a:ea typeface="Arial"/>
                <a:cs typeface="Arial"/>
                <a:sym typeface="Arial"/>
              </a:rPr>
            </a:br>
            <a:r>
              <a:rPr lang="en-US" sz="1600">
                <a:solidFill>
                  <a:srgbClr val="1B4E68"/>
                </a:solidFill>
                <a:latin typeface="Arial"/>
                <a:ea typeface="Arial"/>
                <a:cs typeface="Arial"/>
                <a:sym typeface="Arial"/>
              </a:rPr>
              <a:t>What were they made from?/How were they made?</a:t>
            </a:r>
            <a:br>
              <a:rPr lang="en-US" sz="1600">
                <a:solidFill>
                  <a:srgbClr val="1B4E68"/>
                </a:solidFill>
                <a:latin typeface="Arial"/>
                <a:ea typeface="Arial"/>
                <a:cs typeface="Arial"/>
                <a:sym typeface="Arial"/>
              </a:rPr>
            </a:br>
            <a:r>
              <a:rPr lang="en-US" sz="1600">
                <a:solidFill>
                  <a:srgbClr val="1B4E68"/>
                </a:solidFill>
                <a:latin typeface="Arial"/>
                <a:ea typeface="Arial"/>
                <a:cs typeface="Arial"/>
                <a:sym typeface="Arial"/>
              </a:rPr>
              <a:t>What were they made to look like?</a:t>
            </a:r>
            <a:br>
              <a:rPr lang="en-US" sz="1800">
                <a:solidFill>
                  <a:srgbClr val="1E8369"/>
                </a:solidFill>
                <a:latin typeface="Arial"/>
                <a:ea typeface="Arial"/>
                <a:cs typeface="Arial"/>
                <a:sym typeface="Arial"/>
              </a:rPr>
            </a:br>
            <a:endParaRPr sz="1800">
              <a:solidFill>
                <a:schemeClr val="lt1"/>
              </a:solidFill>
              <a:latin typeface="Calibri"/>
              <a:ea typeface="Calibri"/>
              <a:cs typeface="Calibri"/>
              <a:sym typeface="Calibri"/>
            </a:endParaRPr>
          </a:p>
        </p:txBody>
      </p:sp>
      <p:pic>
        <p:nvPicPr>
          <p:cNvPr id="147" name="Google Shape;147;p8"/>
          <p:cNvPicPr preferRelativeResize="0"/>
          <p:nvPr/>
        </p:nvPicPr>
        <p:blipFill rotWithShape="1">
          <a:blip r:embed="rId6">
            <a:alphaModFix/>
          </a:blip>
          <a:srcRect b="0" l="0" r="0" t="0"/>
          <a:stretch/>
        </p:blipFill>
        <p:spPr>
          <a:xfrm>
            <a:off x="11349681" y="259001"/>
            <a:ext cx="609600" cy="609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7"/>
                                        </p:tgtEl>
                                        <p:attrNameLst>
                                          <p:attrName>style.visibility</p:attrName>
                                        </p:attrNameLst>
                                      </p:cBhvr>
                                      <p:to>
                                        <p:strVal val="visible"/>
                                      </p:to>
                                    </p:set>
                                    <p:animEffect filter="fade" transition="in">
                                      <p:cBhvr>
                                        <p:cTn dur="5000"/>
                                        <p:tgtEl>
                                          <p:spTgt spid="1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2021-02-20T10:50:14Z</dcterms:created>
  <dc:creator>miss.martin</dc:creator>
</cp:coreProperties>
</file>