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  <p:sldMasterId id="214748366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y="6858000" cx="9144000"/>
  <p:notesSz cx="6858000" cy="9144000"/>
  <p:embeddedFontLst>
    <p:embeddedFont>
      <p:font typeface="Tahoma"/>
      <p:regular r:id="rId17"/>
      <p:bold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font" Target="fonts/Tahoma-regular.fntdata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18" Type="http://schemas.openxmlformats.org/officeDocument/2006/relationships/font" Target="fonts/Tahoma-bold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Google Shape;234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SzPts val="2080"/>
              <a:buFont typeface="Noto Sans Symbols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9pPr>
          </a:lstStyle>
          <a:p/>
        </p:txBody>
      </p:sp>
      <p:sp>
        <p:nvSpPr>
          <p:cNvPr id="48" name="Google Shape;48;p2"/>
          <p:cNvSpPr txBox="1"/>
          <p:nvPr>
            <p:ph type="ctrTitle"/>
          </p:nvPr>
        </p:nvSpPr>
        <p:spPr>
          <a:xfrm>
            <a:off x="685800" y="1768475"/>
            <a:ext cx="7772400" cy="1736725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"/>
          <p:cNvSpPr txBox="1"/>
          <p:nvPr>
            <p:ph idx="10" type="dt"/>
          </p:nvPr>
        </p:nvSpPr>
        <p:spPr>
          <a:xfrm>
            <a:off x="457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2"/>
          <p:cNvSpPr txBox="1"/>
          <p:nvPr>
            <p:ph idx="11" type="ftr"/>
          </p:nvPr>
        </p:nvSpPr>
        <p:spPr>
          <a:xfrm>
            <a:off x="3124200" y="62785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"/>
          <p:cNvSpPr txBox="1"/>
          <p:nvPr>
            <p:ph idx="12" type="sldNum"/>
          </p:nvPr>
        </p:nvSpPr>
        <p:spPr>
          <a:xfrm>
            <a:off x="6553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"/>
          <p:cNvSpPr txBox="1"/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4"/>
          <p:cNvSpPr txBox="1"/>
          <p:nvPr>
            <p:ph idx="1" type="body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2895" lvl="0" marL="457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1pPr>
            <a:lvl2pPr indent="-302894" lvl="1" marL="914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2pPr>
            <a:lvl3pPr indent="-302894" lvl="2" marL="1371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5pPr>
            <a:lvl6pPr indent="-302895" lvl="5" marL="2743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6pPr>
            <a:lvl7pPr indent="-302895" lvl="6" marL="3200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7pPr>
            <a:lvl8pPr indent="-302895" lvl="7" marL="3657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8pPr>
            <a:lvl9pPr indent="-302895" lvl="8" marL="4114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9pPr>
          </a:lstStyle>
          <a:p/>
        </p:txBody>
      </p:sp>
      <p:sp>
        <p:nvSpPr>
          <p:cNvPr id="96" name="Google Shape;96;p4"/>
          <p:cNvSpPr txBox="1"/>
          <p:nvPr>
            <p:ph idx="10" type="dt"/>
          </p:nvPr>
        </p:nvSpPr>
        <p:spPr>
          <a:xfrm>
            <a:off x="457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4"/>
          <p:cNvSpPr txBox="1"/>
          <p:nvPr>
            <p:ph idx="11" type="ftr"/>
          </p:nvPr>
        </p:nvSpPr>
        <p:spPr>
          <a:xfrm>
            <a:off x="3124200" y="62785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4"/>
          <p:cNvSpPr txBox="1"/>
          <p:nvPr>
            <p:ph idx="12" type="sldNum"/>
          </p:nvPr>
        </p:nvSpPr>
        <p:spPr>
          <a:xfrm>
            <a:off x="6553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5"/>
          <p:cNvSpPr txBox="1"/>
          <p:nvPr>
            <p:ph type="title"/>
          </p:nvPr>
        </p:nvSpPr>
        <p:spPr>
          <a:xfrm rot="5400000">
            <a:off x="4731544" y="2175669"/>
            <a:ext cx="5853112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5"/>
          <p:cNvSpPr txBox="1"/>
          <p:nvPr>
            <p:ph idx="1" type="body"/>
          </p:nvPr>
        </p:nvSpPr>
        <p:spPr>
          <a:xfrm rot="5400000">
            <a:off x="540544" y="194469"/>
            <a:ext cx="5853112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2895" lvl="0" marL="457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1pPr>
            <a:lvl2pPr indent="-302894" lvl="1" marL="914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2pPr>
            <a:lvl3pPr indent="-302894" lvl="2" marL="1371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5pPr>
            <a:lvl6pPr indent="-302895" lvl="5" marL="2743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6pPr>
            <a:lvl7pPr indent="-302895" lvl="6" marL="3200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7pPr>
            <a:lvl8pPr indent="-302895" lvl="7" marL="3657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8pPr>
            <a:lvl9pPr indent="-302895" lvl="8" marL="4114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9pPr>
          </a:lstStyle>
          <a:p/>
        </p:txBody>
      </p:sp>
      <p:sp>
        <p:nvSpPr>
          <p:cNvPr id="102" name="Google Shape;102;p5"/>
          <p:cNvSpPr txBox="1"/>
          <p:nvPr>
            <p:ph idx="10" type="dt"/>
          </p:nvPr>
        </p:nvSpPr>
        <p:spPr>
          <a:xfrm>
            <a:off x="457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5"/>
          <p:cNvSpPr txBox="1"/>
          <p:nvPr>
            <p:ph idx="11" type="ftr"/>
          </p:nvPr>
        </p:nvSpPr>
        <p:spPr>
          <a:xfrm>
            <a:off x="3124200" y="62785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5"/>
          <p:cNvSpPr txBox="1"/>
          <p:nvPr>
            <p:ph idx="12" type="sldNum"/>
          </p:nvPr>
        </p:nvSpPr>
        <p:spPr>
          <a:xfrm>
            <a:off x="6553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"/>
          <p:cNvSpPr txBox="1"/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6"/>
          <p:cNvSpPr txBox="1"/>
          <p:nvPr>
            <p:ph idx="1" type="body"/>
          </p:nvPr>
        </p:nvSpPr>
        <p:spPr>
          <a:xfrm rot="5400000">
            <a:off x="2306637" y="-249238"/>
            <a:ext cx="4530725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02895" lvl="0" marL="457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1pPr>
            <a:lvl2pPr indent="-302894" lvl="1" marL="914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2pPr>
            <a:lvl3pPr indent="-302894" lvl="2" marL="1371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5pPr>
            <a:lvl6pPr indent="-302895" lvl="5" marL="2743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6pPr>
            <a:lvl7pPr indent="-302895" lvl="6" marL="3200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7pPr>
            <a:lvl8pPr indent="-302895" lvl="7" marL="3657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8pPr>
            <a:lvl9pPr indent="-302895" lvl="8" marL="4114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/>
            </a:lvl9pPr>
          </a:lstStyle>
          <a:p/>
        </p:txBody>
      </p:sp>
      <p:sp>
        <p:nvSpPr>
          <p:cNvPr id="108" name="Google Shape;108;p6"/>
          <p:cNvSpPr txBox="1"/>
          <p:nvPr>
            <p:ph idx="10" type="dt"/>
          </p:nvPr>
        </p:nvSpPr>
        <p:spPr>
          <a:xfrm>
            <a:off x="457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6"/>
          <p:cNvSpPr txBox="1"/>
          <p:nvPr>
            <p:ph idx="11" type="ftr"/>
          </p:nvPr>
        </p:nvSpPr>
        <p:spPr>
          <a:xfrm>
            <a:off x="3124200" y="62785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6"/>
          <p:cNvSpPr txBox="1"/>
          <p:nvPr>
            <p:ph idx="12" type="sldNum"/>
          </p:nvPr>
        </p:nvSpPr>
        <p:spPr>
          <a:xfrm>
            <a:off x="6553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7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7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080"/>
              <a:buFont typeface="Noto Sans Symbols"/>
              <a:buNone/>
              <a:defRPr b="0" i="0" sz="32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1820"/>
              <a:buFont typeface="Noto Sans Symbols"/>
              <a:buNone/>
              <a:defRPr b="0" i="0" sz="2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1560"/>
              <a:buFont typeface="Noto Sans Symbols"/>
              <a:buNone/>
              <a:defRPr b="0" i="0" sz="24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114" name="Google Shape;114;p7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78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65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9pPr>
          </a:lstStyle>
          <a:p/>
        </p:txBody>
      </p:sp>
      <p:sp>
        <p:nvSpPr>
          <p:cNvPr id="115" name="Google Shape;115;p7"/>
          <p:cNvSpPr txBox="1"/>
          <p:nvPr>
            <p:ph idx="10" type="dt"/>
          </p:nvPr>
        </p:nvSpPr>
        <p:spPr>
          <a:xfrm>
            <a:off x="457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7"/>
          <p:cNvSpPr txBox="1"/>
          <p:nvPr>
            <p:ph idx="11" type="ftr"/>
          </p:nvPr>
        </p:nvSpPr>
        <p:spPr>
          <a:xfrm>
            <a:off x="3124200" y="62785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7"/>
          <p:cNvSpPr txBox="1"/>
          <p:nvPr>
            <p:ph idx="12" type="sldNum"/>
          </p:nvPr>
        </p:nvSpPr>
        <p:spPr>
          <a:xfrm>
            <a:off x="6553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8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8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0680" lvl="0" marL="457200" algn="l">
              <a:spcBef>
                <a:spcPts val="640"/>
              </a:spcBef>
              <a:spcAft>
                <a:spcPts val="0"/>
              </a:spcAft>
              <a:buSzPts val="2080"/>
              <a:buChar char="■"/>
              <a:defRPr sz="3200"/>
            </a:lvl1pPr>
            <a:lvl2pPr indent="-344169" lvl="1" marL="914400" algn="l">
              <a:spcBef>
                <a:spcPts val="560"/>
              </a:spcBef>
              <a:spcAft>
                <a:spcPts val="0"/>
              </a:spcAft>
              <a:buSzPts val="1820"/>
              <a:buChar char="■"/>
              <a:defRPr sz="2800"/>
            </a:lvl2pPr>
            <a:lvl3pPr indent="-327660" lvl="2" marL="1371600" algn="l">
              <a:spcBef>
                <a:spcPts val="480"/>
              </a:spcBef>
              <a:spcAft>
                <a:spcPts val="0"/>
              </a:spcAft>
              <a:buSzPts val="1560"/>
              <a:buChar char="■"/>
              <a:defRPr sz="2400"/>
            </a:lvl3pPr>
            <a:lvl4pPr indent="-311150" lvl="3" marL="18288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4pPr>
            <a:lvl5pPr indent="-311150" lvl="4" marL="22860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5pPr>
            <a:lvl6pPr indent="-311150" lvl="5" marL="27432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6pPr>
            <a:lvl7pPr indent="-311150" lvl="6" marL="32004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7pPr>
            <a:lvl8pPr indent="-311150" lvl="7" marL="36576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8pPr>
            <a:lvl9pPr indent="-311150" lvl="8" marL="41148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9pPr>
          </a:lstStyle>
          <a:p/>
        </p:txBody>
      </p:sp>
      <p:sp>
        <p:nvSpPr>
          <p:cNvPr id="121" name="Google Shape;121;p8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78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65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SzPts val="585"/>
              <a:buNone/>
              <a:defRPr sz="900"/>
            </a:lvl9pPr>
          </a:lstStyle>
          <a:p/>
        </p:txBody>
      </p:sp>
      <p:sp>
        <p:nvSpPr>
          <p:cNvPr id="122" name="Google Shape;122;p8"/>
          <p:cNvSpPr txBox="1"/>
          <p:nvPr>
            <p:ph idx="10" type="dt"/>
          </p:nvPr>
        </p:nvSpPr>
        <p:spPr>
          <a:xfrm>
            <a:off x="457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8"/>
          <p:cNvSpPr txBox="1"/>
          <p:nvPr>
            <p:ph idx="11" type="ftr"/>
          </p:nvPr>
        </p:nvSpPr>
        <p:spPr>
          <a:xfrm>
            <a:off x="3124200" y="62785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4" name="Google Shape;124;p8"/>
          <p:cNvSpPr txBox="1"/>
          <p:nvPr>
            <p:ph idx="12" type="sldNum"/>
          </p:nvPr>
        </p:nvSpPr>
        <p:spPr>
          <a:xfrm>
            <a:off x="6553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9"/>
          <p:cNvSpPr txBox="1"/>
          <p:nvPr>
            <p:ph idx="10" type="dt"/>
          </p:nvPr>
        </p:nvSpPr>
        <p:spPr>
          <a:xfrm>
            <a:off x="457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9"/>
          <p:cNvSpPr txBox="1"/>
          <p:nvPr>
            <p:ph idx="11" type="ftr"/>
          </p:nvPr>
        </p:nvSpPr>
        <p:spPr>
          <a:xfrm>
            <a:off x="3124200" y="62785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9"/>
          <p:cNvSpPr txBox="1"/>
          <p:nvPr>
            <p:ph idx="12" type="sldNum"/>
          </p:nvPr>
        </p:nvSpPr>
        <p:spPr>
          <a:xfrm>
            <a:off x="6553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0"/>
          <p:cNvSpPr txBox="1"/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10"/>
          <p:cNvSpPr txBox="1"/>
          <p:nvPr>
            <p:ph idx="10" type="dt"/>
          </p:nvPr>
        </p:nvSpPr>
        <p:spPr>
          <a:xfrm>
            <a:off x="457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10"/>
          <p:cNvSpPr txBox="1"/>
          <p:nvPr>
            <p:ph idx="11" type="ftr"/>
          </p:nvPr>
        </p:nvSpPr>
        <p:spPr>
          <a:xfrm>
            <a:off x="3124200" y="62785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3" name="Google Shape;133;p10"/>
          <p:cNvSpPr txBox="1"/>
          <p:nvPr>
            <p:ph idx="12" type="sldNum"/>
          </p:nvPr>
        </p:nvSpPr>
        <p:spPr>
          <a:xfrm>
            <a:off x="6553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11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156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3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17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9pPr>
          </a:lstStyle>
          <a:p/>
        </p:txBody>
      </p:sp>
      <p:sp>
        <p:nvSpPr>
          <p:cNvPr id="137" name="Google Shape;137;p11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7660" lvl="0" marL="457200" algn="l">
              <a:spcBef>
                <a:spcPts val="480"/>
              </a:spcBef>
              <a:spcAft>
                <a:spcPts val="0"/>
              </a:spcAft>
              <a:buSzPts val="1560"/>
              <a:buChar char="■"/>
              <a:defRPr sz="2400"/>
            </a:lvl1pPr>
            <a:lvl2pPr indent="-311150" lvl="1" marL="9144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2pPr>
            <a:lvl3pPr indent="-302894" lvl="2" marL="1371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3pPr>
            <a:lvl4pPr indent="-294639" lvl="3" marL="18288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4pPr>
            <a:lvl5pPr indent="-294639" lvl="4" marL="22860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5pPr>
            <a:lvl6pPr indent="-294639" lvl="5" marL="27432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6pPr>
            <a:lvl7pPr indent="-294639" lvl="6" marL="32004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7pPr>
            <a:lvl8pPr indent="-294640" lvl="7" marL="36576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8pPr>
            <a:lvl9pPr indent="-294640" lvl="8" marL="41148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9pPr>
          </a:lstStyle>
          <a:p/>
        </p:txBody>
      </p:sp>
      <p:sp>
        <p:nvSpPr>
          <p:cNvPr id="138" name="Google Shape;138;p11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156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3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17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SzPts val="1040"/>
              <a:buNone/>
              <a:defRPr b="1" sz="1600"/>
            </a:lvl9pPr>
          </a:lstStyle>
          <a:p/>
        </p:txBody>
      </p:sp>
      <p:sp>
        <p:nvSpPr>
          <p:cNvPr id="139" name="Google Shape;139;p11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7660" lvl="0" marL="457200" algn="l">
              <a:spcBef>
                <a:spcPts val="480"/>
              </a:spcBef>
              <a:spcAft>
                <a:spcPts val="0"/>
              </a:spcAft>
              <a:buSzPts val="1560"/>
              <a:buChar char="■"/>
              <a:defRPr sz="2400"/>
            </a:lvl1pPr>
            <a:lvl2pPr indent="-311150" lvl="1" marL="9144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2pPr>
            <a:lvl3pPr indent="-302894" lvl="2" marL="1371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3pPr>
            <a:lvl4pPr indent="-294639" lvl="3" marL="18288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4pPr>
            <a:lvl5pPr indent="-294639" lvl="4" marL="22860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5pPr>
            <a:lvl6pPr indent="-294639" lvl="5" marL="27432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6pPr>
            <a:lvl7pPr indent="-294639" lvl="6" marL="32004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7pPr>
            <a:lvl8pPr indent="-294640" lvl="7" marL="36576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8pPr>
            <a:lvl9pPr indent="-294640" lvl="8" marL="4114800" algn="l">
              <a:spcBef>
                <a:spcPts val="320"/>
              </a:spcBef>
              <a:spcAft>
                <a:spcPts val="0"/>
              </a:spcAft>
              <a:buSzPts val="1040"/>
              <a:buChar char="■"/>
              <a:defRPr sz="1600"/>
            </a:lvl9pPr>
          </a:lstStyle>
          <a:p/>
        </p:txBody>
      </p:sp>
      <p:sp>
        <p:nvSpPr>
          <p:cNvPr id="140" name="Google Shape;140;p11"/>
          <p:cNvSpPr txBox="1"/>
          <p:nvPr>
            <p:ph idx="10" type="dt"/>
          </p:nvPr>
        </p:nvSpPr>
        <p:spPr>
          <a:xfrm>
            <a:off x="457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11"/>
          <p:cNvSpPr txBox="1"/>
          <p:nvPr>
            <p:ph idx="11" type="ftr"/>
          </p:nvPr>
        </p:nvSpPr>
        <p:spPr>
          <a:xfrm>
            <a:off x="3124200" y="62785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11"/>
          <p:cNvSpPr txBox="1"/>
          <p:nvPr>
            <p:ph idx="12" type="sldNum"/>
          </p:nvPr>
        </p:nvSpPr>
        <p:spPr>
          <a:xfrm>
            <a:off x="6553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2"/>
          <p:cNvSpPr txBox="1"/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12"/>
          <p:cNvSpPr txBox="1"/>
          <p:nvPr>
            <p:ph idx="1" type="body"/>
          </p:nvPr>
        </p:nvSpPr>
        <p:spPr>
          <a:xfrm>
            <a:off x="457200" y="1600200"/>
            <a:ext cx="4038600" cy="453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4170" lvl="0" marL="457200" algn="l">
              <a:spcBef>
                <a:spcPts val="560"/>
              </a:spcBef>
              <a:spcAft>
                <a:spcPts val="0"/>
              </a:spcAft>
              <a:buSzPts val="1820"/>
              <a:buChar char="■"/>
              <a:defRPr sz="2800"/>
            </a:lvl1pPr>
            <a:lvl2pPr indent="-327660" lvl="1" marL="914400" algn="l">
              <a:spcBef>
                <a:spcPts val="480"/>
              </a:spcBef>
              <a:spcAft>
                <a:spcPts val="0"/>
              </a:spcAft>
              <a:buSzPts val="1560"/>
              <a:buChar char="■"/>
              <a:defRPr sz="2400"/>
            </a:lvl2pPr>
            <a:lvl3pPr indent="-311150" lvl="2" marL="13716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5pPr>
            <a:lvl6pPr indent="-302895" lvl="5" marL="2743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6pPr>
            <a:lvl7pPr indent="-302895" lvl="6" marL="3200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7pPr>
            <a:lvl8pPr indent="-302895" lvl="7" marL="3657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8pPr>
            <a:lvl9pPr indent="-302895" lvl="8" marL="4114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9pPr>
          </a:lstStyle>
          <a:p/>
        </p:txBody>
      </p:sp>
      <p:sp>
        <p:nvSpPr>
          <p:cNvPr id="146" name="Google Shape;146;p12"/>
          <p:cNvSpPr txBox="1"/>
          <p:nvPr>
            <p:ph idx="2" type="body"/>
          </p:nvPr>
        </p:nvSpPr>
        <p:spPr>
          <a:xfrm>
            <a:off x="4648200" y="1600200"/>
            <a:ext cx="4038600" cy="453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4170" lvl="0" marL="457200" algn="l">
              <a:spcBef>
                <a:spcPts val="560"/>
              </a:spcBef>
              <a:spcAft>
                <a:spcPts val="0"/>
              </a:spcAft>
              <a:buSzPts val="1820"/>
              <a:buChar char="■"/>
              <a:defRPr sz="2800"/>
            </a:lvl1pPr>
            <a:lvl2pPr indent="-327660" lvl="1" marL="914400" algn="l">
              <a:spcBef>
                <a:spcPts val="480"/>
              </a:spcBef>
              <a:spcAft>
                <a:spcPts val="0"/>
              </a:spcAft>
              <a:buSzPts val="1560"/>
              <a:buChar char="■"/>
              <a:defRPr sz="2400"/>
            </a:lvl2pPr>
            <a:lvl3pPr indent="-311150" lvl="2" marL="1371600" algn="l">
              <a:spcBef>
                <a:spcPts val="400"/>
              </a:spcBef>
              <a:spcAft>
                <a:spcPts val="0"/>
              </a:spcAft>
              <a:buSzPts val="1300"/>
              <a:buChar char="■"/>
              <a:defRPr sz="2000"/>
            </a:lvl3pPr>
            <a:lvl4pPr indent="-302894" lvl="3" marL="1828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4pPr>
            <a:lvl5pPr indent="-302895" lvl="4" marL="22860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5pPr>
            <a:lvl6pPr indent="-302895" lvl="5" marL="27432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6pPr>
            <a:lvl7pPr indent="-302895" lvl="6" marL="32004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7pPr>
            <a:lvl8pPr indent="-302895" lvl="7" marL="36576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8pPr>
            <a:lvl9pPr indent="-302895" lvl="8" marL="4114800" algn="l">
              <a:spcBef>
                <a:spcPts val="360"/>
              </a:spcBef>
              <a:spcAft>
                <a:spcPts val="0"/>
              </a:spcAft>
              <a:buSzPts val="1170"/>
              <a:buChar char="■"/>
              <a:defRPr sz="1800"/>
            </a:lvl9pPr>
          </a:lstStyle>
          <a:p/>
        </p:txBody>
      </p:sp>
      <p:sp>
        <p:nvSpPr>
          <p:cNvPr id="147" name="Google Shape;147;p12"/>
          <p:cNvSpPr txBox="1"/>
          <p:nvPr>
            <p:ph idx="10" type="dt"/>
          </p:nvPr>
        </p:nvSpPr>
        <p:spPr>
          <a:xfrm>
            <a:off x="457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12"/>
          <p:cNvSpPr txBox="1"/>
          <p:nvPr>
            <p:ph idx="11" type="ftr"/>
          </p:nvPr>
        </p:nvSpPr>
        <p:spPr>
          <a:xfrm>
            <a:off x="3124200" y="62785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12"/>
          <p:cNvSpPr txBox="1"/>
          <p:nvPr>
            <p:ph idx="12" type="sldNum"/>
          </p:nvPr>
        </p:nvSpPr>
        <p:spPr>
          <a:xfrm>
            <a:off x="6553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3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2" name="Google Shape;152;p13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300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170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040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SzPts val="910"/>
              <a:buNone/>
              <a:defRPr sz="1400"/>
            </a:lvl9pPr>
          </a:lstStyle>
          <a:p/>
        </p:txBody>
      </p:sp>
      <p:sp>
        <p:nvSpPr>
          <p:cNvPr id="153" name="Google Shape;153;p13"/>
          <p:cNvSpPr txBox="1"/>
          <p:nvPr>
            <p:ph idx="10" type="dt"/>
          </p:nvPr>
        </p:nvSpPr>
        <p:spPr>
          <a:xfrm>
            <a:off x="457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13"/>
          <p:cNvSpPr txBox="1"/>
          <p:nvPr>
            <p:ph idx="11" type="ftr"/>
          </p:nvPr>
        </p:nvSpPr>
        <p:spPr>
          <a:xfrm>
            <a:off x="3124200" y="62785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13"/>
          <p:cNvSpPr txBox="1"/>
          <p:nvPr>
            <p:ph idx="12" type="sldNum"/>
          </p:nvPr>
        </p:nvSpPr>
        <p:spPr>
          <a:xfrm>
            <a:off x="6553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3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0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chemeClr val="dk1"/>
            </a:gs>
            <a:gs pos="50000">
              <a:schemeClr val="dk2"/>
            </a:gs>
            <a:gs pos="100000">
              <a:schemeClr val="dk1"/>
            </a:gs>
          </a:gsLst>
          <a:lin ang="5400000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3800475" y="1789112"/>
            <a:ext cx="5355117" cy="5056187"/>
            <a:chOff x="3800475" y="1789112"/>
            <a:chExt cx="5355117" cy="5056187"/>
          </a:xfrm>
        </p:grpSpPr>
        <p:sp>
          <p:nvSpPr>
            <p:cNvPr id="7" name="Google Shape;7;p1"/>
            <p:cNvSpPr txBox="1"/>
            <p:nvPr/>
          </p:nvSpPr>
          <p:spPr>
            <a:xfrm>
              <a:off x="6715125" y="2166937"/>
              <a:ext cx="312737" cy="161925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8" name="Google Shape;8;p1"/>
            <p:cNvSpPr/>
            <p:nvPr/>
          </p:nvSpPr>
          <p:spPr>
            <a:xfrm>
              <a:off x="6824662" y="1881187"/>
              <a:ext cx="74612" cy="74612"/>
            </a:xfrm>
            <a:prstGeom prst="ellipse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9" name="Google Shape;9;p1"/>
            <p:cNvSpPr txBox="1"/>
            <p:nvPr/>
          </p:nvSpPr>
          <p:spPr>
            <a:xfrm rot="960000">
              <a:off x="8262937" y="2373312"/>
              <a:ext cx="9525" cy="3290887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0" name="Google Shape;10;p1"/>
            <p:cNvSpPr/>
            <p:nvPr/>
          </p:nvSpPr>
          <p:spPr>
            <a:xfrm>
              <a:off x="7732712" y="5568950"/>
              <a:ext cx="104775" cy="152400"/>
            </a:xfrm>
            <a:custGeom>
              <a:rect b="b" l="l" r="r" t="t"/>
              <a:pathLst>
                <a:path extrusionOk="0" h="96" w="6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1" name="Google Shape;11;p1"/>
            <p:cNvSpPr txBox="1"/>
            <p:nvPr/>
          </p:nvSpPr>
          <p:spPr>
            <a:xfrm rot="60000">
              <a:off x="8710612" y="2436812"/>
              <a:ext cx="9525" cy="3171825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2" name="Google Shape;12;p1"/>
            <p:cNvSpPr txBox="1"/>
            <p:nvPr/>
          </p:nvSpPr>
          <p:spPr>
            <a:xfrm rot="-960000">
              <a:off x="8953500" y="2414587"/>
              <a:ext cx="9525" cy="1398587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3" name="Google Shape;13;p1"/>
            <p:cNvSpPr txBox="1"/>
            <p:nvPr/>
          </p:nvSpPr>
          <p:spPr>
            <a:xfrm rot="-1200000">
              <a:off x="5467350" y="2882900"/>
              <a:ext cx="9525" cy="3227387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4" name="Google Shape;14;p1"/>
            <p:cNvSpPr txBox="1"/>
            <p:nvPr/>
          </p:nvSpPr>
          <p:spPr>
            <a:xfrm rot="1080000">
              <a:off x="4376737" y="2890837"/>
              <a:ext cx="9525" cy="3363912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5" name="Google Shape;15;p1"/>
            <p:cNvSpPr txBox="1"/>
            <p:nvPr/>
          </p:nvSpPr>
          <p:spPr>
            <a:xfrm rot="240000">
              <a:off x="4818062" y="2968625"/>
              <a:ext cx="9525" cy="3025775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6361112" y="4795837"/>
              <a:ext cx="989012" cy="247650"/>
            </a:xfrm>
            <a:custGeom>
              <a:rect b="b" l="l" r="r" t="t"/>
              <a:pathLst>
                <a:path extrusionOk="0" h="156" w="623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7" name="Google Shape;17;p1"/>
            <p:cNvSpPr/>
            <p:nvPr/>
          </p:nvSpPr>
          <p:spPr>
            <a:xfrm>
              <a:off x="7559675" y="5700712"/>
              <a:ext cx="1581150" cy="200025"/>
            </a:xfrm>
            <a:custGeom>
              <a:rect b="b" l="l" r="r" t="t"/>
              <a:pathLst>
                <a:path extrusionOk="0" h="126" w="993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8" name="Google Shape;18;p1"/>
            <p:cNvSpPr/>
            <p:nvPr/>
          </p:nvSpPr>
          <p:spPr>
            <a:xfrm>
              <a:off x="7597775" y="5786437"/>
              <a:ext cx="1543050" cy="388937"/>
            </a:xfrm>
            <a:custGeom>
              <a:rect b="b" l="l" r="r" t="t"/>
              <a:pathLst>
                <a:path extrusionOk="0" h="245" w="969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189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9" name="Google Shape;19;p1"/>
            <p:cNvSpPr/>
            <p:nvPr/>
          </p:nvSpPr>
          <p:spPr>
            <a:xfrm>
              <a:off x="7626350" y="5700712"/>
              <a:ext cx="1514475" cy="142875"/>
            </a:xfrm>
            <a:custGeom>
              <a:rect b="b" l="l" r="r" t="t"/>
              <a:pathLst>
                <a:path extrusionOk="0" h="90" w="951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>
              <a:gsLst>
                <a:gs pos="0">
                  <a:srgbClr val="82582E"/>
                </a:gs>
                <a:gs pos="100000">
                  <a:schemeClr val="dk1"/>
                </a:gs>
              </a:gsLst>
              <a:lin ang="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20" name="Google Shape;20;p1"/>
            <p:cNvSpPr/>
            <p:nvPr/>
          </p:nvSpPr>
          <p:spPr>
            <a:xfrm>
              <a:off x="4856162" y="2446337"/>
              <a:ext cx="161925" cy="246062"/>
            </a:xfrm>
            <a:custGeom>
              <a:rect b="b" l="l" r="r" t="t"/>
              <a:pathLst>
                <a:path extrusionOk="0" h="155" w="102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21" name="Google Shape;21;p1"/>
            <p:cNvSpPr/>
            <p:nvPr/>
          </p:nvSpPr>
          <p:spPr>
            <a:xfrm>
              <a:off x="4856162" y="2682875"/>
              <a:ext cx="142875" cy="152400"/>
            </a:xfrm>
            <a:custGeom>
              <a:rect b="b" l="l" r="r" t="t"/>
              <a:pathLst>
                <a:path extrusionOk="0" h="96" w="90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22" name="Google Shape;22;p1"/>
            <p:cNvSpPr/>
            <p:nvPr/>
          </p:nvSpPr>
          <p:spPr>
            <a:xfrm>
              <a:off x="4856162" y="2806700"/>
              <a:ext cx="142875" cy="171450"/>
            </a:xfrm>
            <a:custGeom>
              <a:rect b="b" l="l" r="r" t="t"/>
              <a:pathLst>
                <a:path extrusionOk="0" h="108" w="90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23" name="Google Shape;23;p1"/>
            <p:cNvSpPr/>
            <p:nvPr/>
          </p:nvSpPr>
          <p:spPr>
            <a:xfrm>
              <a:off x="8683625" y="1912937"/>
              <a:ext cx="161925" cy="247650"/>
            </a:xfrm>
            <a:custGeom>
              <a:rect b="b" l="l" r="r" t="t"/>
              <a:pathLst>
                <a:path extrusionOk="0" h="156" w="102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24" name="Google Shape;24;p1"/>
            <p:cNvSpPr/>
            <p:nvPr/>
          </p:nvSpPr>
          <p:spPr>
            <a:xfrm>
              <a:off x="8693150" y="2141537"/>
              <a:ext cx="133350" cy="152400"/>
            </a:xfrm>
            <a:custGeom>
              <a:rect b="b" l="l" r="r" t="t"/>
              <a:pathLst>
                <a:path extrusionOk="0" h="96" w="84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25" name="Google Shape;25;p1"/>
            <p:cNvSpPr/>
            <p:nvPr/>
          </p:nvSpPr>
          <p:spPr>
            <a:xfrm>
              <a:off x="8683625" y="2274887"/>
              <a:ext cx="142875" cy="171450"/>
            </a:xfrm>
            <a:custGeom>
              <a:rect b="b" l="l" r="r" t="t"/>
              <a:pathLst>
                <a:path extrusionOk="0" h="108" w="90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26" name="Google Shape;26;p1"/>
            <p:cNvSpPr/>
            <p:nvPr/>
          </p:nvSpPr>
          <p:spPr>
            <a:xfrm>
              <a:off x="8616950" y="5595937"/>
              <a:ext cx="104775" cy="152400"/>
            </a:xfrm>
            <a:custGeom>
              <a:rect b="b" l="l" r="r" t="t"/>
              <a:pathLst>
                <a:path extrusionOk="0" h="96" w="6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27" name="Google Shape;27;p1"/>
            <p:cNvSpPr/>
            <p:nvPr/>
          </p:nvSpPr>
          <p:spPr>
            <a:xfrm>
              <a:off x="4789487" y="1789112"/>
              <a:ext cx="4132262" cy="704850"/>
            </a:xfrm>
            <a:custGeom>
              <a:rect b="b" l="l" r="r" t="t"/>
              <a:pathLst>
                <a:path extrusionOk="0" h="444" w="259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>
              <a:gsLst>
                <a:gs pos="0">
                  <a:srgbClr val="82582E"/>
                </a:gs>
                <a:gs pos="100000">
                  <a:schemeClr val="dk1"/>
                </a:gs>
              </a:gsLst>
              <a:lin ang="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28" name="Google Shape;28;p1"/>
            <p:cNvSpPr/>
            <p:nvPr/>
          </p:nvSpPr>
          <p:spPr>
            <a:xfrm>
              <a:off x="4657725" y="5989637"/>
              <a:ext cx="133350" cy="150812"/>
            </a:xfrm>
            <a:custGeom>
              <a:rect b="b" l="l" r="r" t="t"/>
              <a:pathLst>
                <a:path extrusionOk="0" h="95" w="84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29" name="Google Shape;29;p1"/>
            <p:cNvSpPr/>
            <p:nvPr/>
          </p:nvSpPr>
          <p:spPr>
            <a:xfrm>
              <a:off x="5999162" y="6146800"/>
              <a:ext cx="142875" cy="171450"/>
            </a:xfrm>
            <a:custGeom>
              <a:rect b="b" l="l" r="r" t="t"/>
              <a:pathLst>
                <a:path extrusionOk="0" h="108" w="90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30" name="Google Shape;30;p1"/>
            <p:cNvSpPr/>
            <p:nvPr/>
          </p:nvSpPr>
          <p:spPr>
            <a:xfrm>
              <a:off x="3810000" y="6146800"/>
              <a:ext cx="114300" cy="142875"/>
            </a:xfrm>
            <a:custGeom>
              <a:rect b="b" l="l" r="r" t="t"/>
              <a:pathLst>
                <a:path extrusionOk="0" h="90" w="71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31" name="Google Shape;31;p1"/>
            <p:cNvSpPr/>
            <p:nvPr/>
          </p:nvSpPr>
          <p:spPr>
            <a:xfrm>
              <a:off x="3879850" y="6092825"/>
              <a:ext cx="2190750" cy="617537"/>
            </a:xfrm>
            <a:prstGeom prst="ellipse">
              <a:avLst/>
            </a:prstGeom>
            <a:gradFill>
              <a:gsLst>
                <a:gs pos="0">
                  <a:srgbClr val="82582E"/>
                </a:gs>
                <a:gs pos="100000">
                  <a:schemeClr val="dk1"/>
                </a:gs>
              </a:gsLst>
              <a:lin ang="27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32" name="Google Shape;32;p1"/>
            <p:cNvSpPr/>
            <p:nvPr/>
          </p:nvSpPr>
          <p:spPr>
            <a:xfrm>
              <a:off x="3800475" y="6086475"/>
              <a:ext cx="2384425" cy="457200"/>
            </a:xfrm>
            <a:prstGeom prst="ellipse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33" name="Google Shape;33;p1"/>
            <p:cNvSpPr/>
            <p:nvPr/>
          </p:nvSpPr>
          <p:spPr>
            <a:xfrm>
              <a:off x="3875087" y="6127750"/>
              <a:ext cx="2262187" cy="349250"/>
            </a:xfrm>
            <a:prstGeom prst="ellipse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34" name="Google Shape;34;p1"/>
            <p:cNvSpPr/>
            <p:nvPr/>
          </p:nvSpPr>
          <p:spPr>
            <a:xfrm>
              <a:off x="5942012" y="6013450"/>
              <a:ext cx="142875" cy="152400"/>
            </a:xfrm>
            <a:custGeom>
              <a:rect b="b" l="l" r="r" t="t"/>
              <a:pathLst>
                <a:path extrusionOk="0" h="96" w="90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35" name="Google Shape;35;p1"/>
            <p:cNvSpPr/>
            <p:nvPr/>
          </p:nvSpPr>
          <p:spPr>
            <a:xfrm>
              <a:off x="8607425" y="5719762"/>
              <a:ext cx="114300" cy="171450"/>
            </a:xfrm>
            <a:custGeom>
              <a:rect b="b" l="l" r="r" t="t"/>
              <a:pathLst>
                <a:path extrusionOk="0" h="108" w="72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36" name="Google Shape;36;p1"/>
            <p:cNvSpPr txBox="1"/>
            <p:nvPr/>
          </p:nvSpPr>
          <p:spPr>
            <a:xfrm>
              <a:off x="6727825" y="2814637"/>
              <a:ext cx="274637" cy="4030662"/>
            </a:xfrm>
            <a:prstGeom prst="rect">
              <a:avLst/>
            </a:prstGeom>
            <a:gradFill>
              <a:gsLst>
                <a:gs pos="0">
                  <a:srgbClr val="82582E"/>
                </a:gs>
                <a:gs pos="100000">
                  <a:schemeClr val="dk1"/>
                </a:gs>
              </a:gsLst>
              <a:lin ang="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37" name="Google Shape;37;p1"/>
            <p:cNvSpPr txBox="1"/>
            <p:nvPr/>
          </p:nvSpPr>
          <p:spPr>
            <a:xfrm>
              <a:off x="6807200" y="2452687"/>
              <a:ext cx="120650" cy="381000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38" name="Google Shape;38;p1"/>
            <p:cNvSpPr/>
            <p:nvPr/>
          </p:nvSpPr>
          <p:spPr>
            <a:xfrm>
              <a:off x="6699250" y="2767012"/>
              <a:ext cx="325437" cy="82550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39" name="Google Shape;39;p1"/>
            <p:cNvSpPr/>
            <p:nvPr/>
          </p:nvSpPr>
          <p:spPr>
            <a:xfrm>
              <a:off x="6835775" y="2427287"/>
              <a:ext cx="400050" cy="2501900"/>
            </a:xfrm>
            <a:custGeom>
              <a:rect b="b" l="l" r="r" t="t"/>
              <a:pathLst>
                <a:path extrusionOk="0" h="1576" w="252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>
              <a:gsLst>
                <a:gs pos="0">
                  <a:srgbClr val="82582E"/>
                </a:gs>
                <a:gs pos="100000">
                  <a:schemeClr val="dk1"/>
                </a:gs>
              </a:gsLst>
              <a:lin ang="27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40" name="Google Shape;40;p1"/>
            <p:cNvSpPr/>
            <p:nvPr/>
          </p:nvSpPr>
          <p:spPr>
            <a:xfrm>
              <a:off x="6618287" y="2255837"/>
              <a:ext cx="503237" cy="219075"/>
            </a:xfrm>
            <a:custGeom>
              <a:rect b="b" l="l" r="r" t="t"/>
              <a:pathLst>
                <a:path extrusionOk="0" h="138" w="316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>
              <a:gsLst>
                <a:gs pos="0">
                  <a:srgbClr val="82582E"/>
                </a:gs>
                <a:gs pos="100000">
                  <a:schemeClr val="dk1"/>
                </a:gs>
              </a:gsLst>
              <a:lin ang="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</p:grpSp>
      <p:sp>
        <p:nvSpPr>
          <p:cNvPr id="41" name="Google Shape;41;p1"/>
          <p:cNvSpPr txBox="1"/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2" name="Google Shape;42;p1"/>
          <p:cNvSpPr txBox="1"/>
          <p:nvPr>
            <p:ph idx="1" type="body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068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080"/>
              <a:buFont typeface="Noto Sans Symbols"/>
              <a:buChar char="■"/>
              <a:defRPr b="0" i="0" sz="32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-344169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1820"/>
              <a:buFont typeface="Noto Sans Symbols"/>
              <a:buChar char="■"/>
              <a:defRPr b="0" i="0" sz="2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-32766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1560"/>
              <a:buFont typeface="Noto Sans Symbols"/>
              <a:buChar char="■"/>
              <a:defRPr b="0" i="0" sz="24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-31115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-31115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-31115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-31115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43" name="Google Shape;43;p1"/>
          <p:cNvSpPr txBox="1"/>
          <p:nvPr>
            <p:ph idx="10" type="dt"/>
          </p:nvPr>
        </p:nvSpPr>
        <p:spPr>
          <a:xfrm>
            <a:off x="457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44" name="Google Shape;44;p1"/>
          <p:cNvSpPr txBox="1"/>
          <p:nvPr>
            <p:ph idx="11" type="ftr"/>
          </p:nvPr>
        </p:nvSpPr>
        <p:spPr>
          <a:xfrm>
            <a:off x="3124200" y="62785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45" name="Google Shape;45;p1"/>
          <p:cNvSpPr txBox="1"/>
          <p:nvPr>
            <p:ph idx="12" type="sldNum"/>
          </p:nvPr>
        </p:nvSpPr>
        <p:spPr>
          <a:xfrm>
            <a:off x="6553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chemeClr val="dk1"/>
            </a:gs>
            <a:gs pos="50000">
              <a:schemeClr val="dk2"/>
            </a:gs>
            <a:gs pos="100000">
              <a:schemeClr val="dk1"/>
            </a:gs>
          </a:gsLst>
          <a:lin ang="5400000" scaled="0"/>
        </a:gradFill>
      </p:bgPr>
    </p:bg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oogle Shape;53;p3"/>
          <p:cNvGrpSpPr/>
          <p:nvPr/>
        </p:nvGrpSpPr>
        <p:grpSpPr>
          <a:xfrm>
            <a:off x="3800475" y="1789112"/>
            <a:ext cx="5355117" cy="5056187"/>
            <a:chOff x="3800475" y="1789112"/>
            <a:chExt cx="5355117" cy="5056187"/>
          </a:xfrm>
        </p:grpSpPr>
        <p:sp>
          <p:nvSpPr>
            <p:cNvPr id="54" name="Google Shape;54;p3"/>
            <p:cNvSpPr txBox="1"/>
            <p:nvPr/>
          </p:nvSpPr>
          <p:spPr>
            <a:xfrm>
              <a:off x="6715125" y="2166937"/>
              <a:ext cx="312737" cy="161925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55" name="Google Shape;55;p3"/>
            <p:cNvSpPr/>
            <p:nvPr/>
          </p:nvSpPr>
          <p:spPr>
            <a:xfrm>
              <a:off x="6824662" y="1881187"/>
              <a:ext cx="74612" cy="74612"/>
            </a:xfrm>
            <a:prstGeom prst="ellipse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56" name="Google Shape;56;p3"/>
            <p:cNvSpPr txBox="1"/>
            <p:nvPr/>
          </p:nvSpPr>
          <p:spPr>
            <a:xfrm rot="960000">
              <a:off x="8262937" y="2373312"/>
              <a:ext cx="9525" cy="3290887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57" name="Google Shape;57;p3"/>
            <p:cNvSpPr/>
            <p:nvPr/>
          </p:nvSpPr>
          <p:spPr>
            <a:xfrm>
              <a:off x="7732712" y="5568950"/>
              <a:ext cx="104775" cy="152400"/>
            </a:xfrm>
            <a:custGeom>
              <a:rect b="b" l="l" r="r" t="t"/>
              <a:pathLst>
                <a:path extrusionOk="0" h="96" w="6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58" name="Google Shape;58;p3"/>
            <p:cNvSpPr txBox="1"/>
            <p:nvPr/>
          </p:nvSpPr>
          <p:spPr>
            <a:xfrm rot="60000">
              <a:off x="8710612" y="2436812"/>
              <a:ext cx="9525" cy="3171825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59" name="Google Shape;59;p3"/>
            <p:cNvSpPr txBox="1"/>
            <p:nvPr/>
          </p:nvSpPr>
          <p:spPr>
            <a:xfrm rot="-960000">
              <a:off x="8953500" y="2414587"/>
              <a:ext cx="9525" cy="1398587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60" name="Google Shape;60;p3"/>
            <p:cNvSpPr txBox="1"/>
            <p:nvPr/>
          </p:nvSpPr>
          <p:spPr>
            <a:xfrm rot="-1200000">
              <a:off x="5467350" y="2882900"/>
              <a:ext cx="9525" cy="3227387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61" name="Google Shape;61;p3"/>
            <p:cNvSpPr txBox="1"/>
            <p:nvPr/>
          </p:nvSpPr>
          <p:spPr>
            <a:xfrm rot="1080000">
              <a:off x="4376737" y="2890837"/>
              <a:ext cx="9525" cy="3363912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62" name="Google Shape;62;p3"/>
            <p:cNvSpPr txBox="1"/>
            <p:nvPr/>
          </p:nvSpPr>
          <p:spPr>
            <a:xfrm rot="240000">
              <a:off x="4818062" y="2968625"/>
              <a:ext cx="9525" cy="3025775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63" name="Google Shape;63;p3"/>
            <p:cNvSpPr/>
            <p:nvPr/>
          </p:nvSpPr>
          <p:spPr>
            <a:xfrm>
              <a:off x="6361112" y="4795837"/>
              <a:ext cx="989012" cy="247650"/>
            </a:xfrm>
            <a:custGeom>
              <a:rect b="b" l="l" r="r" t="t"/>
              <a:pathLst>
                <a:path extrusionOk="0" h="156" w="623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64" name="Google Shape;64;p3"/>
            <p:cNvSpPr/>
            <p:nvPr/>
          </p:nvSpPr>
          <p:spPr>
            <a:xfrm>
              <a:off x="7559675" y="5700712"/>
              <a:ext cx="1581150" cy="200025"/>
            </a:xfrm>
            <a:custGeom>
              <a:rect b="b" l="l" r="r" t="t"/>
              <a:pathLst>
                <a:path extrusionOk="0" h="126" w="993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65" name="Google Shape;65;p3"/>
            <p:cNvSpPr/>
            <p:nvPr/>
          </p:nvSpPr>
          <p:spPr>
            <a:xfrm>
              <a:off x="7597775" y="5786437"/>
              <a:ext cx="1543050" cy="388937"/>
            </a:xfrm>
            <a:custGeom>
              <a:rect b="b" l="l" r="r" t="t"/>
              <a:pathLst>
                <a:path extrusionOk="0" h="245" w="969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189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66" name="Google Shape;66;p3"/>
            <p:cNvSpPr/>
            <p:nvPr/>
          </p:nvSpPr>
          <p:spPr>
            <a:xfrm>
              <a:off x="7626350" y="5700712"/>
              <a:ext cx="1514475" cy="142875"/>
            </a:xfrm>
            <a:custGeom>
              <a:rect b="b" l="l" r="r" t="t"/>
              <a:pathLst>
                <a:path extrusionOk="0" h="90" w="951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>
              <a:gsLst>
                <a:gs pos="0">
                  <a:srgbClr val="82582E"/>
                </a:gs>
                <a:gs pos="100000">
                  <a:schemeClr val="dk1"/>
                </a:gs>
              </a:gsLst>
              <a:lin ang="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67" name="Google Shape;67;p3"/>
            <p:cNvSpPr/>
            <p:nvPr/>
          </p:nvSpPr>
          <p:spPr>
            <a:xfrm>
              <a:off x="4856162" y="2446337"/>
              <a:ext cx="161925" cy="246062"/>
            </a:xfrm>
            <a:custGeom>
              <a:rect b="b" l="l" r="r" t="t"/>
              <a:pathLst>
                <a:path extrusionOk="0" h="155" w="102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68" name="Google Shape;68;p3"/>
            <p:cNvSpPr/>
            <p:nvPr/>
          </p:nvSpPr>
          <p:spPr>
            <a:xfrm>
              <a:off x="4856162" y="2682875"/>
              <a:ext cx="142875" cy="152400"/>
            </a:xfrm>
            <a:custGeom>
              <a:rect b="b" l="l" r="r" t="t"/>
              <a:pathLst>
                <a:path extrusionOk="0" h="96" w="90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69" name="Google Shape;69;p3"/>
            <p:cNvSpPr/>
            <p:nvPr/>
          </p:nvSpPr>
          <p:spPr>
            <a:xfrm>
              <a:off x="4856162" y="2806700"/>
              <a:ext cx="142875" cy="171450"/>
            </a:xfrm>
            <a:custGeom>
              <a:rect b="b" l="l" r="r" t="t"/>
              <a:pathLst>
                <a:path extrusionOk="0" h="108" w="90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70" name="Google Shape;70;p3"/>
            <p:cNvSpPr/>
            <p:nvPr/>
          </p:nvSpPr>
          <p:spPr>
            <a:xfrm>
              <a:off x="8683625" y="1912937"/>
              <a:ext cx="161925" cy="247650"/>
            </a:xfrm>
            <a:custGeom>
              <a:rect b="b" l="l" r="r" t="t"/>
              <a:pathLst>
                <a:path extrusionOk="0" h="156" w="102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71" name="Google Shape;71;p3"/>
            <p:cNvSpPr/>
            <p:nvPr/>
          </p:nvSpPr>
          <p:spPr>
            <a:xfrm>
              <a:off x="8693150" y="2141537"/>
              <a:ext cx="133350" cy="152400"/>
            </a:xfrm>
            <a:custGeom>
              <a:rect b="b" l="l" r="r" t="t"/>
              <a:pathLst>
                <a:path extrusionOk="0" h="96" w="84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72" name="Google Shape;72;p3"/>
            <p:cNvSpPr/>
            <p:nvPr/>
          </p:nvSpPr>
          <p:spPr>
            <a:xfrm>
              <a:off x="8683625" y="2274887"/>
              <a:ext cx="142875" cy="171450"/>
            </a:xfrm>
            <a:custGeom>
              <a:rect b="b" l="l" r="r" t="t"/>
              <a:pathLst>
                <a:path extrusionOk="0" h="108" w="90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73" name="Google Shape;73;p3"/>
            <p:cNvSpPr/>
            <p:nvPr/>
          </p:nvSpPr>
          <p:spPr>
            <a:xfrm>
              <a:off x="8616950" y="5595937"/>
              <a:ext cx="104775" cy="152400"/>
            </a:xfrm>
            <a:custGeom>
              <a:rect b="b" l="l" r="r" t="t"/>
              <a:pathLst>
                <a:path extrusionOk="0" h="96" w="6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74" name="Google Shape;74;p3"/>
            <p:cNvSpPr/>
            <p:nvPr/>
          </p:nvSpPr>
          <p:spPr>
            <a:xfrm>
              <a:off x="4789487" y="1789112"/>
              <a:ext cx="4132262" cy="704850"/>
            </a:xfrm>
            <a:custGeom>
              <a:rect b="b" l="l" r="r" t="t"/>
              <a:pathLst>
                <a:path extrusionOk="0" h="444" w="259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>
              <a:gsLst>
                <a:gs pos="0">
                  <a:srgbClr val="82582E"/>
                </a:gs>
                <a:gs pos="100000">
                  <a:schemeClr val="dk1"/>
                </a:gs>
              </a:gsLst>
              <a:lin ang="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75" name="Google Shape;75;p3"/>
            <p:cNvSpPr/>
            <p:nvPr/>
          </p:nvSpPr>
          <p:spPr>
            <a:xfrm>
              <a:off x="4657725" y="5989637"/>
              <a:ext cx="133350" cy="150812"/>
            </a:xfrm>
            <a:custGeom>
              <a:rect b="b" l="l" r="r" t="t"/>
              <a:pathLst>
                <a:path extrusionOk="0" h="95" w="84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76" name="Google Shape;76;p3"/>
            <p:cNvSpPr/>
            <p:nvPr/>
          </p:nvSpPr>
          <p:spPr>
            <a:xfrm>
              <a:off x="5999162" y="6146800"/>
              <a:ext cx="142875" cy="171450"/>
            </a:xfrm>
            <a:custGeom>
              <a:rect b="b" l="l" r="r" t="t"/>
              <a:pathLst>
                <a:path extrusionOk="0" h="108" w="90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77" name="Google Shape;77;p3"/>
            <p:cNvSpPr/>
            <p:nvPr/>
          </p:nvSpPr>
          <p:spPr>
            <a:xfrm>
              <a:off x="3810000" y="6146800"/>
              <a:ext cx="114300" cy="142875"/>
            </a:xfrm>
            <a:custGeom>
              <a:rect b="b" l="l" r="r" t="t"/>
              <a:pathLst>
                <a:path extrusionOk="0" h="90" w="71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78" name="Google Shape;78;p3"/>
            <p:cNvSpPr/>
            <p:nvPr/>
          </p:nvSpPr>
          <p:spPr>
            <a:xfrm>
              <a:off x="3879850" y="6092825"/>
              <a:ext cx="2190750" cy="617537"/>
            </a:xfrm>
            <a:prstGeom prst="ellipse">
              <a:avLst/>
            </a:prstGeom>
            <a:gradFill>
              <a:gsLst>
                <a:gs pos="0">
                  <a:srgbClr val="82582E"/>
                </a:gs>
                <a:gs pos="100000">
                  <a:schemeClr val="dk1"/>
                </a:gs>
              </a:gsLst>
              <a:lin ang="27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79" name="Google Shape;79;p3"/>
            <p:cNvSpPr/>
            <p:nvPr/>
          </p:nvSpPr>
          <p:spPr>
            <a:xfrm>
              <a:off x="3800475" y="6086475"/>
              <a:ext cx="2384425" cy="457200"/>
            </a:xfrm>
            <a:prstGeom prst="ellipse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80" name="Google Shape;80;p3"/>
            <p:cNvSpPr/>
            <p:nvPr/>
          </p:nvSpPr>
          <p:spPr>
            <a:xfrm>
              <a:off x="3875087" y="6127750"/>
              <a:ext cx="2262187" cy="349250"/>
            </a:xfrm>
            <a:prstGeom prst="ellipse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81" name="Google Shape;81;p3"/>
            <p:cNvSpPr/>
            <p:nvPr/>
          </p:nvSpPr>
          <p:spPr>
            <a:xfrm>
              <a:off x="5942012" y="6013450"/>
              <a:ext cx="142875" cy="152400"/>
            </a:xfrm>
            <a:custGeom>
              <a:rect b="b" l="l" r="r" t="t"/>
              <a:pathLst>
                <a:path extrusionOk="0" h="96" w="90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82" name="Google Shape;82;p3"/>
            <p:cNvSpPr/>
            <p:nvPr/>
          </p:nvSpPr>
          <p:spPr>
            <a:xfrm>
              <a:off x="8607425" y="5719762"/>
              <a:ext cx="114300" cy="171450"/>
            </a:xfrm>
            <a:custGeom>
              <a:rect b="b" l="l" r="r" t="t"/>
              <a:pathLst>
                <a:path extrusionOk="0" h="108" w="72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83" name="Google Shape;83;p3"/>
            <p:cNvSpPr txBox="1"/>
            <p:nvPr/>
          </p:nvSpPr>
          <p:spPr>
            <a:xfrm>
              <a:off x="6727825" y="2814637"/>
              <a:ext cx="274637" cy="4030662"/>
            </a:xfrm>
            <a:prstGeom prst="rect">
              <a:avLst/>
            </a:prstGeom>
            <a:gradFill>
              <a:gsLst>
                <a:gs pos="0">
                  <a:srgbClr val="82582E"/>
                </a:gs>
                <a:gs pos="100000">
                  <a:schemeClr val="dk1"/>
                </a:gs>
              </a:gsLst>
              <a:lin ang="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84" name="Google Shape;84;p3"/>
            <p:cNvSpPr txBox="1"/>
            <p:nvPr/>
          </p:nvSpPr>
          <p:spPr>
            <a:xfrm>
              <a:off x="6807200" y="2452687"/>
              <a:ext cx="120650" cy="381000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85" name="Google Shape;85;p3"/>
            <p:cNvSpPr/>
            <p:nvPr/>
          </p:nvSpPr>
          <p:spPr>
            <a:xfrm>
              <a:off x="6699250" y="2767012"/>
              <a:ext cx="325437" cy="82550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chemeClr val="dk1"/>
                </a:gs>
                <a:gs pos="100000">
                  <a:srgbClr val="82582E"/>
                </a:gs>
              </a:gsLst>
              <a:lin ang="54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86" name="Google Shape;86;p3"/>
            <p:cNvSpPr/>
            <p:nvPr/>
          </p:nvSpPr>
          <p:spPr>
            <a:xfrm>
              <a:off x="6835775" y="2427287"/>
              <a:ext cx="400050" cy="2501900"/>
            </a:xfrm>
            <a:custGeom>
              <a:rect b="b" l="l" r="r" t="t"/>
              <a:pathLst>
                <a:path extrusionOk="0" h="1576" w="252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>
              <a:gsLst>
                <a:gs pos="0">
                  <a:srgbClr val="82582E"/>
                </a:gs>
                <a:gs pos="100000">
                  <a:schemeClr val="dk1"/>
                </a:gs>
              </a:gsLst>
              <a:lin ang="270000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87" name="Google Shape;87;p3"/>
            <p:cNvSpPr/>
            <p:nvPr/>
          </p:nvSpPr>
          <p:spPr>
            <a:xfrm>
              <a:off x="6618287" y="2255837"/>
              <a:ext cx="503237" cy="219075"/>
            </a:xfrm>
            <a:custGeom>
              <a:rect b="b" l="l" r="r" t="t"/>
              <a:pathLst>
                <a:path extrusionOk="0" h="138" w="316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>
              <a:gsLst>
                <a:gs pos="0">
                  <a:srgbClr val="82582E"/>
                </a:gs>
                <a:gs pos="100000">
                  <a:schemeClr val="dk1"/>
                </a:gs>
              </a:gsLst>
              <a:lin ang="0" scaled="0"/>
            </a:gradFill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</p:grpSp>
      <p:sp>
        <p:nvSpPr>
          <p:cNvPr id="88" name="Google Shape;88;p3"/>
          <p:cNvSpPr txBox="1"/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9" name="Google Shape;89;p3"/>
          <p:cNvSpPr txBox="1"/>
          <p:nvPr>
            <p:ph idx="1" type="body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068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080"/>
              <a:buFont typeface="Noto Sans Symbols"/>
              <a:buChar char="■"/>
              <a:defRPr b="0" i="0" sz="32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-344169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1820"/>
              <a:buFont typeface="Noto Sans Symbols"/>
              <a:buChar char="■"/>
              <a:defRPr b="0" i="0" sz="2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-32766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1560"/>
              <a:buFont typeface="Noto Sans Symbols"/>
              <a:buChar char="■"/>
              <a:defRPr b="0" i="0" sz="24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-3111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-31115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-31115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-31115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-31115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90" name="Google Shape;90;p3"/>
          <p:cNvSpPr txBox="1"/>
          <p:nvPr>
            <p:ph idx="10" type="dt"/>
          </p:nvPr>
        </p:nvSpPr>
        <p:spPr>
          <a:xfrm>
            <a:off x="457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91" name="Google Shape;91;p3"/>
          <p:cNvSpPr txBox="1"/>
          <p:nvPr>
            <p:ph idx="11" type="ftr"/>
          </p:nvPr>
        </p:nvSpPr>
        <p:spPr>
          <a:xfrm>
            <a:off x="3124200" y="6278562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92" name="Google Shape;92;p3"/>
          <p:cNvSpPr txBox="1"/>
          <p:nvPr>
            <p:ph idx="12" type="sldNum"/>
          </p:nvPr>
        </p:nvSpPr>
        <p:spPr>
          <a:xfrm>
            <a:off x="6553200" y="6278562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Tahoma"/>
              <a:buNone/>
              <a:defRPr b="0" i="0" sz="1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Relationship Id="rId4" Type="http://schemas.openxmlformats.org/officeDocument/2006/relationships/image" Target="../media/image1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20" Type="http://schemas.openxmlformats.org/officeDocument/2006/relationships/image" Target="../media/image22.png"/><Relationship Id="rId11" Type="http://schemas.openxmlformats.org/officeDocument/2006/relationships/image" Target="../media/image19.png"/><Relationship Id="rId22" Type="http://schemas.openxmlformats.org/officeDocument/2006/relationships/image" Target="../media/image20.png"/><Relationship Id="rId10" Type="http://schemas.openxmlformats.org/officeDocument/2006/relationships/image" Target="../media/image11.png"/><Relationship Id="rId21" Type="http://schemas.openxmlformats.org/officeDocument/2006/relationships/image" Target="../media/image23.png"/><Relationship Id="rId13" Type="http://schemas.openxmlformats.org/officeDocument/2006/relationships/image" Target="../media/image15.png"/><Relationship Id="rId1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Relationship Id="rId15" Type="http://schemas.openxmlformats.org/officeDocument/2006/relationships/image" Target="../media/image2.png"/><Relationship Id="rId14" Type="http://schemas.openxmlformats.org/officeDocument/2006/relationships/image" Target="../media/image4.png"/><Relationship Id="rId17" Type="http://schemas.openxmlformats.org/officeDocument/2006/relationships/image" Target="../media/image17.png"/><Relationship Id="rId16" Type="http://schemas.openxmlformats.org/officeDocument/2006/relationships/image" Target="../media/image6.png"/><Relationship Id="rId5" Type="http://schemas.openxmlformats.org/officeDocument/2006/relationships/image" Target="../media/image5.png"/><Relationship Id="rId19" Type="http://schemas.openxmlformats.org/officeDocument/2006/relationships/image" Target="../media/image21.png"/><Relationship Id="rId6" Type="http://schemas.openxmlformats.org/officeDocument/2006/relationships/image" Target="../media/image3.png"/><Relationship Id="rId18" Type="http://schemas.openxmlformats.org/officeDocument/2006/relationships/image" Target="../media/image9.png"/><Relationship Id="rId7" Type="http://schemas.openxmlformats.org/officeDocument/2006/relationships/image" Target="../media/image1.png"/><Relationship Id="rId8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1.png"/><Relationship Id="rId4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4"/>
          <p:cNvSpPr txBox="1"/>
          <p:nvPr>
            <p:ph type="ctrTitle"/>
          </p:nvPr>
        </p:nvSpPr>
        <p:spPr>
          <a:xfrm>
            <a:off x="611187" y="476250"/>
            <a:ext cx="7772400" cy="1736725"/>
          </a:xfrm>
          <a:prstGeom prst="rect">
            <a:avLst/>
          </a:prstGeom>
          <a:noFill/>
          <a:ln>
            <a:noFill/>
          </a:ln>
        </p:spPr>
        <p:txBody>
          <a:bodyPr anchorCtr="1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400"/>
              <a:buFont typeface="Arial"/>
              <a:buNone/>
            </a:pPr>
            <a:r>
              <a:rPr b="0" i="0" lang="en-US" sz="540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The Weighing of the Heart Ceremony</a:t>
            </a:r>
            <a:endParaRPr/>
          </a:p>
        </p:txBody>
      </p:sp>
      <p:sp>
        <p:nvSpPr>
          <p:cNvPr id="161" name="Google Shape;161;p14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80"/>
              <a:buNone/>
            </a:pPr>
            <a:r>
              <a:rPr b="0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The Afterlife</a:t>
            </a:r>
            <a:endParaRPr/>
          </a:p>
        </p:txBody>
      </p:sp>
      <p:pic>
        <p:nvPicPr>
          <p:cNvPr descr="C:\Users\Gareth\AppData\Local\Microsoft\Windows\Temporary Internet Files\Content.IE5\F1Y2Y89W\MCj04366240000[1].wmf" id="162" name="Google Shape;16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7187" y="3786187"/>
            <a:ext cx="3163887" cy="27082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Gareth\AppData\Local\Microsoft\Windows\Temporary Internet Files\Content.IE5\4FYMOJG2\MCj04366260000[1].wmf" id="163" name="Google Shape;163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57875" y="4000500"/>
            <a:ext cx="2890837" cy="229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5"/>
          <p:cNvSpPr txBox="1"/>
          <p:nvPr>
            <p:ph idx="1" type="body"/>
          </p:nvPr>
        </p:nvSpPr>
        <p:spPr>
          <a:xfrm>
            <a:off x="457200" y="692150"/>
            <a:ext cx="8229600" cy="5438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80"/>
              <a:buNone/>
            </a:pPr>
            <a:r>
              <a:rPr b="0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People in most ancient civilizations were afraid of their Gods.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080"/>
              <a:buNone/>
            </a:pPr>
            <a:r>
              <a:t/>
            </a:r>
            <a:endParaRPr b="0" i="0" sz="3200" u="none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080"/>
              <a:buNone/>
            </a:pPr>
            <a:r>
              <a:t/>
            </a:r>
            <a:endParaRPr b="0" i="0" sz="3200" u="none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080"/>
              <a:buNone/>
            </a:pPr>
            <a:r>
              <a:rPr b="0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This was </a:t>
            </a:r>
            <a:r>
              <a:rPr b="1" i="1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not</a:t>
            </a:r>
            <a:r>
              <a:rPr b="0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  true in Ancient Egypt. The Egyptians loved their Gods. They had little fear and great wonder.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6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6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6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6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6"/>
          <p:cNvSpPr txBox="1"/>
          <p:nvPr>
            <p:ph idx="1" type="body"/>
          </p:nvPr>
        </p:nvSpPr>
        <p:spPr>
          <a:xfrm>
            <a:off x="457200" y="692150"/>
            <a:ext cx="8229600" cy="5438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80"/>
              <a:buNone/>
            </a:pPr>
            <a:r>
              <a:rPr b="0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There was one exception, though - the God </a:t>
            </a:r>
            <a:r>
              <a:rPr b="1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Ammut</a:t>
            </a:r>
            <a:r>
              <a:rPr b="0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.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080"/>
              <a:buNone/>
            </a:pPr>
            <a:r>
              <a:t/>
            </a:r>
            <a:endParaRPr b="0" i="0" sz="3200" u="none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080"/>
              <a:buNone/>
            </a:pPr>
            <a:r>
              <a:rPr b="0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Almost everyone in ancient Egypt was afraid of Ammut! Ammut was the Devourer.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080"/>
              <a:buNone/>
            </a:pPr>
            <a:r>
              <a:t/>
            </a:r>
            <a:endParaRPr b="0" i="0" sz="3200" u="none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080"/>
              <a:buNone/>
            </a:pPr>
            <a:r>
              <a:rPr b="0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The ancient Egyptians believed if you did something bad, your heart would be heavy, and the God Ammut </a:t>
            </a:r>
            <a:r>
              <a:rPr b="1" i="1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might</a:t>
            </a:r>
            <a:r>
              <a:rPr b="0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 suddenly appear and eat you up! </a:t>
            </a:r>
            <a:endParaRPr/>
          </a:p>
        </p:txBody>
      </p:sp>
      <p:pic>
        <p:nvPicPr>
          <p:cNvPr descr="C:\Users\Gareth\AppData\Local\Microsoft\Windows\Temporary Internet Files\Content.IE5\4FYMOJG2\MCj04366260000[1].wmf" id="174" name="Google Shape;174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357187"/>
            <a:ext cx="7891462" cy="62658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7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7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7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7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7"/>
          <p:cNvSpPr txBox="1"/>
          <p:nvPr>
            <p:ph idx="1" type="body"/>
          </p:nvPr>
        </p:nvSpPr>
        <p:spPr>
          <a:xfrm>
            <a:off x="457200" y="765175"/>
            <a:ext cx="8229600" cy="5759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80"/>
              <a:buNone/>
            </a:pPr>
            <a:r>
              <a:rPr b="0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The God Ammut had a big part in the weighing of the heart ceremony. 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80"/>
              <a:buNone/>
            </a:pPr>
            <a:r>
              <a:t/>
            </a:r>
            <a:endParaRPr b="0" i="0" sz="3200" u="none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80"/>
              <a:buNone/>
            </a:pPr>
            <a:r>
              <a:rPr b="0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When you died, the ancient Egyptians believed you travelled to an afterlife, a heavenly place where you spent eternity. 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80"/>
              <a:buNone/>
            </a:pPr>
            <a:r>
              <a:t/>
            </a:r>
            <a:endParaRPr b="0" i="0" sz="3200" u="none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080"/>
              <a:buNone/>
            </a:pPr>
            <a:r>
              <a:rPr b="0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You had to earn your way. To enter your  afterlife, you had to have a light heart. Light hearts were earned from a lifetime of doing good deeds. </a:t>
            </a:r>
            <a:endParaRPr/>
          </a:p>
        </p:txBody>
      </p:sp>
      <p:pic>
        <p:nvPicPr>
          <p:cNvPr descr="MCj03203800000[1]" id="180" name="Google Shape;18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72450" y="333375"/>
            <a:ext cx="735012" cy="2881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7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7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7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7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8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8"/>
          <p:cNvSpPr txBox="1"/>
          <p:nvPr>
            <p:ph idx="1" type="body"/>
          </p:nvPr>
        </p:nvSpPr>
        <p:spPr>
          <a:xfrm>
            <a:off x="457200" y="476250"/>
            <a:ext cx="8229600" cy="5654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80"/>
              <a:buNone/>
            </a:pPr>
            <a:r>
              <a:rPr b="0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After you died, the ancient Egyptians believed your heart had to be weighed.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300"/>
              <a:buNone/>
            </a:pPr>
            <a:r>
              <a:t/>
            </a:r>
            <a:endParaRPr b="0" i="0" sz="2000" u="none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080"/>
              <a:buNone/>
            </a:pPr>
            <a:r>
              <a:rPr b="0" i="0" lang="en-US" sz="32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It had to be lighter than a feather. To find out if your heart qualified for the trip to the afterlife, your spirit had to enter the Hall of Maat. 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8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8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9"/>
          <p:cNvSpPr txBox="1"/>
          <p:nvPr>
            <p:ph type="title"/>
          </p:nvPr>
        </p:nvSpPr>
        <p:spPr>
          <a:xfrm>
            <a:off x="468312" y="4762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First you had to plead your innocence to the Gods and your fellow men</a:t>
            </a:r>
            <a:endParaRPr/>
          </a:p>
        </p:txBody>
      </p:sp>
      <p:grpSp>
        <p:nvGrpSpPr>
          <p:cNvPr id="191" name="Google Shape;191;p19"/>
          <p:cNvGrpSpPr/>
          <p:nvPr/>
        </p:nvGrpSpPr>
        <p:grpSpPr>
          <a:xfrm>
            <a:off x="428625" y="2000250"/>
            <a:ext cx="8412162" cy="4475162"/>
            <a:chOff x="0" y="0"/>
            <a:chExt cx="2147483646" cy="2147483647"/>
          </a:xfrm>
        </p:grpSpPr>
        <p:pic>
          <p:nvPicPr>
            <p:cNvPr descr="C:\Users\Gareth\AppData\Local\Microsoft\Windows\Temporary Internet Files\Content.IE5\4FYMOJG2\MCj04366440000[1].wmf" id="192" name="Google Shape;192;p19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948313866" y="0"/>
              <a:ext cx="188850912" cy="8760539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E1MMR8KM\MCj04366640000[1].wmf" id="193" name="Google Shape;193;p1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367760376" y="34280604"/>
              <a:ext cx="165345879" cy="87605398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WRCEM0AX\MCj04366680000[1].wmf" id="194" name="Google Shape;194;p19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1696022850" y="994137762"/>
              <a:ext cx="231808427" cy="8775775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WRCEM0AX\MCj04366580000[1].wmf" id="195" name="Google Shape;195;p19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 flipH="1">
              <a:off x="0" y="479928518"/>
              <a:ext cx="162914323" cy="88367175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4FYMOJG2\MCj04366340000[1].wmf" id="196" name="Google Shape;196;p19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1075971438" y="1096979514"/>
              <a:ext cx="165345879" cy="8775775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F1Y2Y89W\MCj04366600000[1].wmf" id="197" name="Google Shape;197;p19"/>
            <p:cNvPicPr preferRelativeResize="0"/>
            <p:nvPr/>
          </p:nvPicPr>
          <p:blipFill rotWithShape="1">
            <a:blip r:embed="rId8">
              <a:alphaModFix/>
            </a:blip>
            <a:srcRect b="0" l="0" r="0" t="0"/>
            <a:stretch/>
          </p:blipFill>
          <p:spPr>
            <a:xfrm>
              <a:off x="674761761" y="1096979514"/>
              <a:ext cx="171019511" cy="8760539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E1MMR8KM\MCj04366700000[1].wmf" id="198" name="Google Shape;198;p19"/>
            <p:cNvPicPr preferRelativeResize="0"/>
            <p:nvPr/>
          </p:nvPicPr>
          <p:blipFill rotWithShape="1">
            <a:blip r:embed="rId9">
              <a:alphaModFix/>
            </a:blip>
            <a:srcRect b="0" l="0" r="0" t="0"/>
            <a:stretch/>
          </p:blipFill>
          <p:spPr>
            <a:xfrm>
              <a:off x="1860154088" y="102841812"/>
              <a:ext cx="150756523" cy="87757752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WRCEM0AX\MCj04366360000[1].wmf" id="199" name="Google Shape;199;p19"/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>
              <a:off x="528867356" y="68561268"/>
              <a:ext cx="137788230" cy="87148322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F1Y2Y89W\MCj04366300000[1].wmf" id="200" name="Google Shape;200;p19"/>
            <p:cNvPicPr preferRelativeResize="0"/>
            <p:nvPr/>
          </p:nvPicPr>
          <p:blipFill rotWithShape="1">
            <a:blip r:embed="rId11">
              <a:alphaModFix/>
            </a:blip>
            <a:srcRect b="0" l="0" r="0" t="0"/>
            <a:stretch/>
          </p:blipFill>
          <p:spPr>
            <a:xfrm>
              <a:off x="1422470745" y="1199821508"/>
              <a:ext cx="183177291" cy="8684360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4FYMOJG2\MCj04366500000[1].wmf" id="201" name="Google Shape;201;p19"/>
            <p:cNvPicPr preferRelativeResize="0"/>
            <p:nvPr/>
          </p:nvPicPr>
          <p:blipFill rotWithShape="1">
            <a:blip r:embed="rId12">
              <a:alphaModFix/>
            </a:blip>
            <a:srcRect b="0" l="0" r="0" t="0"/>
            <a:stretch/>
          </p:blipFill>
          <p:spPr>
            <a:xfrm>
              <a:off x="382972887" y="1131260179"/>
              <a:ext cx="137788221" cy="87757750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F1Y2Y89W\MCj04366400000[1].wmf" id="202" name="Google Shape;202;p19"/>
            <p:cNvPicPr preferRelativeResize="0"/>
            <p:nvPr/>
          </p:nvPicPr>
          <p:blipFill rotWithShape="1">
            <a:blip r:embed="rId13">
              <a:alphaModFix/>
            </a:blip>
            <a:srcRect b="0" l="0" r="0" t="0"/>
            <a:stretch/>
          </p:blipFill>
          <p:spPr>
            <a:xfrm flipH="1">
              <a:off x="218841660" y="68561268"/>
              <a:ext cx="154809132" cy="87605397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E1MMR8KM\MCj04366320000[1].wmf" id="203" name="Google Shape;203;p19"/>
            <p:cNvPicPr preferRelativeResize="0"/>
            <p:nvPr/>
          </p:nvPicPr>
          <p:blipFill rotWithShape="1">
            <a:blip r:embed="rId14">
              <a:alphaModFix/>
            </a:blip>
            <a:srcRect b="0" l="0" r="0" t="0"/>
            <a:stretch/>
          </p:blipFill>
          <p:spPr>
            <a:xfrm>
              <a:off x="729472195" y="34280604"/>
              <a:ext cx="177503653" cy="8745303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WRCEM0AX\MCj04366660000[1].wmf" id="204" name="Google Shape;204;p19"/>
            <p:cNvPicPr preferRelativeResize="0"/>
            <p:nvPr/>
          </p:nvPicPr>
          <p:blipFill rotWithShape="1">
            <a:blip r:embed="rId15">
              <a:alphaModFix/>
            </a:blip>
            <a:srcRect b="0" l="0" r="0" t="0"/>
            <a:stretch/>
          </p:blipFill>
          <p:spPr>
            <a:xfrm>
              <a:off x="1623075648" y="0"/>
              <a:ext cx="162103791" cy="8745303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4FYMOJG2\MCj04366420000[1].wmf" id="205" name="Google Shape;205;p19"/>
            <p:cNvPicPr preferRelativeResize="0"/>
            <p:nvPr/>
          </p:nvPicPr>
          <p:blipFill rotWithShape="1">
            <a:blip r:embed="rId16">
              <a:alphaModFix/>
            </a:blip>
            <a:srcRect b="0" l="0" r="0" t="0"/>
            <a:stretch/>
          </p:blipFill>
          <p:spPr>
            <a:xfrm>
              <a:off x="893603432" y="1234101931"/>
              <a:ext cx="187229874" cy="87605390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F1Y2Y89W\MCj04366460000[1].wmf" id="206" name="Google Shape;206;p19"/>
            <p:cNvPicPr preferRelativeResize="0"/>
            <p:nvPr/>
          </p:nvPicPr>
          <p:blipFill rotWithShape="1">
            <a:blip r:embed="rId17">
              <a:alphaModFix/>
            </a:blip>
            <a:srcRect b="0" l="0" r="0" t="0"/>
            <a:stretch/>
          </p:blipFill>
          <p:spPr>
            <a:xfrm>
              <a:off x="200604849" y="1028418306"/>
              <a:ext cx="145893412" cy="8791010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F1Y2Y89W\MCj04366560000[1].wmf" id="207" name="Google Shape;207;p19"/>
            <p:cNvPicPr preferRelativeResize="0"/>
            <p:nvPr/>
          </p:nvPicPr>
          <p:blipFill rotWithShape="1">
            <a:blip r:embed="rId18">
              <a:alphaModFix/>
            </a:blip>
            <a:srcRect b="0" l="0" r="0" t="0"/>
            <a:stretch/>
          </p:blipFill>
          <p:spPr>
            <a:xfrm flipH="1">
              <a:off x="1951338059" y="1096979514"/>
              <a:ext cx="196145587" cy="8836717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E1MMR8KM\MCj04366380000[1].wmf" id="208" name="Google Shape;208;p19"/>
            <p:cNvPicPr preferRelativeResize="0"/>
            <p:nvPr/>
          </p:nvPicPr>
          <p:blipFill rotWithShape="1">
            <a:blip r:embed="rId19">
              <a:alphaModFix/>
            </a:blip>
            <a:srcRect b="0" l="0" r="0" t="0"/>
            <a:stretch/>
          </p:blipFill>
          <p:spPr>
            <a:xfrm>
              <a:off x="1148918640" y="68561268"/>
              <a:ext cx="209113896" cy="8760539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E1MMR8KM\MCj04366520000[1].wmf" id="209" name="Google Shape;209;p19"/>
            <p:cNvPicPr preferRelativeResize="0"/>
            <p:nvPr/>
          </p:nvPicPr>
          <p:blipFill rotWithShape="1">
            <a:blip r:embed="rId20">
              <a:alphaModFix/>
            </a:blip>
            <a:srcRect b="0" l="0" r="0" t="0"/>
            <a:stretch/>
          </p:blipFill>
          <p:spPr>
            <a:xfrm>
              <a:off x="1258339508" y="1199821508"/>
              <a:ext cx="193714037" cy="87605393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WRCEM0AX\MCj04366280000[1].wmf" id="210" name="Google Shape;210;p19"/>
            <p:cNvPicPr preferRelativeResize="0"/>
            <p:nvPr/>
          </p:nvPicPr>
          <p:blipFill rotWithShape="1">
            <a:blip r:embed="rId21">
              <a:alphaModFix/>
            </a:blip>
            <a:srcRect b="0" l="0" r="0" t="0"/>
            <a:stretch/>
          </p:blipFill>
          <p:spPr>
            <a:xfrm>
              <a:off x="328262485" y="239964229"/>
              <a:ext cx="198577145" cy="87605392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4FYMOJG2\MCj04366620000[1].wmf" id="211" name="Google Shape;211;p19"/>
            <p:cNvPicPr preferRelativeResize="0"/>
            <p:nvPr/>
          </p:nvPicPr>
          <p:blipFill rotWithShape="1">
            <a:blip r:embed="rId22">
              <a:alphaModFix/>
            </a:blip>
            <a:srcRect b="0" l="0" r="0" t="0"/>
            <a:stretch/>
          </p:blipFill>
          <p:spPr>
            <a:xfrm>
              <a:off x="1604838815" y="1268382596"/>
              <a:ext cx="149946009" cy="87910105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0"/>
          <p:cNvSpPr txBox="1"/>
          <p:nvPr>
            <p:ph type="title"/>
          </p:nvPr>
        </p:nvSpPr>
        <p:spPr>
          <a:xfrm>
            <a:off x="250825" y="908050"/>
            <a:ext cx="864235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Then the God Anubis would lead you into the Hall of Maat and weighed your heart</a:t>
            </a:r>
            <a:r>
              <a:rPr b="0" i="0" lang="en-US" sz="400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descr="C:\Users\Gareth\AppData\Local\Microsoft\Windows\Temporary Internet Files\Content.IE5\F1Y2Y89W\MCj04366300000[1].wmf" id="217" name="Google Shape;217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71875" y="2214562"/>
            <a:ext cx="1716087" cy="4327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1"/>
          <p:cNvSpPr txBox="1"/>
          <p:nvPr>
            <p:ph type="title"/>
          </p:nvPr>
        </p:nvSpPr>
        <p:spPr>
          <a:xfrm>
            <a:off x="323850" y="620712"/>
            <a:ext cx="8362950" cy="15128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The God Thoth recorded the findings. </a:t>
            </a:r>
            <a:br>
              <a:rPr b="0" i="0" lang="en-US" sz="360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US" sz="360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(In ancient Egypt, everything was recorded and written down.)</a:t>
            </a:r>
            <a:r>
              <a:rPr b="0" i="0" lang="en-US" sz="400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descr="C:\Users\Gareth\AppData\Local\Microsoft\Windows\Temporary Internet Files\Content.IE5\WRCEM0AX\MCj04366680000[1].wmf" id="223" name="Google Shape;2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57562" y="2357437"/>
            <a:ext cx="2025650" cy="407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2"/>
          <p:cNvSpPr txBox="1"/>
          <p:nvPr>
            <p:ph type="title"/>
          </p:nvPr>
        </p:nvSpPr>
        <p:spPr>
          <a:xfrm>
            <a:off x="395287" y="11255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If your heart was light, you were considered to be pure and free from sin. This meant you had passed the test and entered your afterlife. Lead by Horus to Osiris.</a:t>
            </a:r>
            <a:endParaRPr/>
          </a:p>
        </p:txBody>
      </p:sp>
      <p:grpSp>
        <p:nvGrpSpPr>
          <p:cNvPr id="229" name="Google Shape;229;p22"/>
          <p:cNvGrpSpPr/>
          <p:nvPr/>
        </p:nvGrpSpPr>
        <p:grpSpPr>
          <a:xfrm>
            <a:off x="1143000" y="2786062"/>
            <a:ext cx="6858000" cy="3595687"/>
            <a:chOff x="0" y="0"/>
            <a:chExt cx="2147483647" cy="2147483646"/>
          </a:xfrm>
        </p:grpSpPr>
        <p:pic>
          <p:nvPicPr>
            <p:cNvPr descr="C:\Users\Gareth\AppData\Local\Microsoft\Windows\Temporary Internet Files\Content.IE5\E1MMR8KM\MCj04366380000[1].wmf" id="230" name="Google Shape;230;p22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 flipH="1">
              <a:off x="0" y="128002611"/>
              <a:ext cx="463795896" cy="197157955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Users\Gareth\AppData\Local\Microsoft\Windows\Temporary Internet Files\Content.IE5\F1Y2Y89W\MCj04366560000[1].wmf" id="231" name="Google Shape;231;p2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 flipH="1">
              <a:off x="1677721615" y="0"/>
              <a:ext cx="469762031" cy="214748364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3"/>
          <p:cNvSpPr txBox="1"/>
          <p:nvPr>
            <p:ph type="title"/>
          </p:nvPr>
        </p:nvSpPr>
        <p:spPr>
          <a:xfrm>
            <a:off x="539750" y="10525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Arial"/>
              <a:buNone/>
            </a:pPr>
            <a:r>
              <a:rPr b="0" i="0" lang="en-US" sz="400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BUT, if your heart was heavy because your deeds were dreadful, the God Ammut </a:t>
            </a:r>
            <a:r>
              <a:rPr b="1" i="1" lang="en-US" sz="400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would</a:t>
            </a:r>
            <a:r>
              <a:rPr b="0" i="0" lang="en-US" sz="400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 suddenly appear ... and eat you up! </a:t>
            </a:r>
            <a:endParaRPr/>
          </a:p>
        </p:txBody>
      </p:sp>
      <p:pic>
        <p:nvPicPr>
          <p:cNvPr descr="C:\Users\Gareth\AppData\Local\Microsoft\Windows\Temporary Internet Files\Content.IE5\4FYMOJG2\MCj04366260000[1].wmf" id="237" name="Google Shape;23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86000" y="3103562"/>
            <a:ext cx="4198937" cy="3333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Balance">
  <a:themeElements>
    <a:clrScheme name="Balance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1_Balance">
  <a:themeElements>
    <a:clrScheme name="Balance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