
<file path=[Content_Types].xml><?xml version="1.0" encoding="utf-8"?>
<Types xmlns="http://schemas.openxmlformats.org/package/2006/content-types">
  <Default Extension="png" ContentType="image/png"/>
  <Default Extension="m4a" ContentType="audio/mp4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1"/>
  </p:sldMasterIdLst>
  <p:handoutMasterIdLst>
    <p:handoutMasterId r:id="rId17"/>
  </p:handoutMasterIdLst>
  <p:sldIdLst>
    <p:sldId id="580" r:id="rId2"/>
    <p:sldId id="594" r:id="rId3"/>
    <p:sldId id="595" r:id="rId4"/>
    <p:sldId id="583" r:id="rId5"/>
    <p:sldId id="584" r:id="rId6"/>
    <p:sldId id="585" r:id="rId7"/>
    <p:sldId id="588" r:id="rId8"/>
    <p:sldId id="596" r:id="rId9"/>
    <p:sldId id="587" r:id="rId10"/>
    <p:sldId id="586" r:id="rId11"/>
    <p:sldId id="597" r:id="rId12"/>
    <p:sldId id="598" r:id="rId13"/>
    <p:sldId id="599" r:id="rId14"/>
    <p:sldId id="600" r:id="rId15"/>
    <p:sldId id="601" r:id="rId16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CC6600"/>
    <a:srgbClr val="808080"/>
    <a:srgbClr val="0000FF"/>
    <a:srgbClr val="00FFFF"/>
    <a:srgbClr val="00FF00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9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14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14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85BCBA0-1B9A-4A48-8E25-4945D85F66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39818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B91DB5-AE81-4BB3-8339-AC032E79EF3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40359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8777C-5680-4CC2-978D-7EB26ACC9C7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30987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BFFD9-4741-46E5-89D6-FE2125C69C3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877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201CA7-A7DC-4BDF-9E27-7306249FBC3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37267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77F0B-E8CA-4834-BA20-9BDED02921D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3386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6BAA92-32B6-4943-850A-CB9B70E5666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6600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C689A5-478C-44D1-9DAF-61B29866479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1467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96515-F21F-477A-BE8D-2EBB0C6495F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37621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4151B-56E2-46DC-8951-58B7E6D9764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22781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21ADA-5419-4340-87F4-63987E34F93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17065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27F808-B777-47E4-BA9B-C6386EDFAEA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7378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966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66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66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A9D8ABA-A6AE-4244-9348-83F1F8EEA54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  <p:sldLayoutId id="2147483868" r:id="rId2"/>
    <p:sldLayoutId id="2147483869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5" r:id="rId9"/>
    <p:sldLayoutId id="2147483876" r:id="rId10"/>
    <p:sldLayoutId id="214748387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wmf"/><Relationship Id="rId18" Type="http://schemas.openxmlformats.org/officeDocument/2006/relationships/image" Target="../media/image15.wmf"/><Relationship Id="rId26" Type="http://schemas.openxmlformats.org/officeDocument/2006/relationships/image" Target="../media/image23.pn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18.png"/><Relationship Id="rId34" Type="http://schemas.openxmlformats.org/officeDocument/2006/relationships/image" Target="../media/image31.png"/><Relationship Id="rId7" Type="http://schemas.openxmlformats.org/officeDocument/2006/relationships/image" Target="../media/image4.png"/><Relationship Id="rId12" Type="http://schemas.openxmlformats.org/officeDocument/2006/relationships/image" Target="../media/image9.wmf"/><Relationship Id="rId17" Type="http://schemas.openxmlformats.org/officeDocument/2006/relationships/image" Target="../media/image14.wmf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2" Type="http://schemas.openxmlformats.org/officeDocument/2006/relationships/audio" Target="../media/media1.m4a"/><Relationship Id="rId16" Type="http://schemas.openxmlformats.org/officeDocument/2006/relationships/image" Target="../media/image13.wmf"/><Relationship Id="rId20" Type="http://schemas.openxmlformats.org/officeDocument/2006/relationships/image" Target="../media/image17.wmf"/><Relationship Id="rId29" Type="http://schemas.openxmlformats.org/officeDocument/2006/relationships/image" Target="../media/image26.png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24" Type="http://schemas.openxmlformats.org/officeDocument/2006/relationships/image" Target="../media/image21.png"/><Relationship Id="rId32" Type="http://schemas.openxmlformats.org/officeDocument/2006/relationships/image" Target="../media/image29.png"/><Relationship Id="rId5" Type="http://schemas.openxmlformats.org/officeDocument/2006/relationships/image" Target="../media/image2.png"/><Relationship Id="rId15" Type="http://schemas.openxmlformats.org/officeDocument/2006/relationships/image" Target="../media/image12.wmf"/><Relationship Id="rId23" Type="http://schemas.openxmlformats.org/officeDocument/2006/relationships/image" Target="../media/image20.png"/><Relationship Id="rId28" Type="http://schemas.openxmlformats.org/officeDocument/2006/relationships/image" Target="../media/image25.png"/><Relationship Id="rId10" Type="http://schemas.openxmlformats.org/officeDocument/2006/relationships/image" Target="../media/image7.png"/><Relationship Id="rId19" Type="http://schemas.openxmlformats.org/officeDocument/2006/relationships/image" Target="../media/image16.wmf"/><Relationship Id="rId31" Type="http://schemas.openxmlformats.org/officeDocument/2006/relationships/image" Target="../media/image28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wmf"/><Relationship Id="rId22" Type="http://schemas.openxmlformats.org/officeDocument/2006/relationships/image" Target="../media/image19.png"/><Relationship Id="rId27" Type="http://schemas.openxmlformats.org/officeDocument/2006/relationships/image" Target="../media/image24.png"/><Relationship Id="rId30" Type="http://schemas.openxmlformats.org/officeDocument/2006/relationships/image" Target="../media/image27.png"/><Relationship Id="rId35" Type="http://schemas.openxmlformats.org/officeDocument/2006/relationships/image" Target="../media/image3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6.wmf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5.wmf"/><Relationship Id="rId11" Type="http://schemas.openxmlformats.org/officeDocument/2006/relationships/image" Target="../media/image32.png"/><Relationship Id="rId5" Type="http://schemas.openxmlformats.org/officeDocument/2006/relationships/image" Target="../media/image34.wmf"/><Relationship Id="rId10" Type="http://schemas.openxmlformats.org/officeDocument/2006/relationships/image" Target="../media/image39.wmf"/><Relationship Id="rId4" Type="http://schemas.openxmlformats.org/officeDocument/2006/relationships/image" Target="../media/image33.png"/><Relationship Id="rId9" Type="http://schemas.openxmlformats.org/officeDocument/2006/relationships/image" Target="../media/image38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13" Type="http://schemas.openxmlformats.org/officeDocument/2006/relationships/image" Target="../media/image49.w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3.wmf"/><Relationship Id="rId12" Type="http://schemas.openxmlformats.org/officeDocument/2006/relationships/image" Target="../media/image48.wmf"/><Relationship Id="rId17" Type="http://schemas.openxmlformats.org/officeDocument/2006/relationships/image" Target="../media/image32.png"/><Relationship Id="rId2" Type="http://schemas.openxmlformats.org/officeDocument/2006/relationships/audio" Target="../media/media3.m4a"/><Relationship Id="rId16" Type="http://schemas.openxmlformats.org/officeDocument/2006/relationships/image" Target="../media/image52.wmf"/><Relationship Id="rId1" Type="http://schemas.microsoft.com/office/2007/relationships/media" Target="../media/media3.m4a"/><Relationship Id="rId6" Type="http://schemas.openxmlformats.org/officeDocument/2006/relationships/image" Target="../media/image42.wmf"/><Relationship Id="rId11" Type="http://schemas.openxmlformats.org/officeDocument/2006/relationships/image" Target="../media/image47.wmf"/><Relationship Id="rId5" Type="http://schemas.openxmlformats.org/officeDocument/2006/relationships/image" Target="../media/image41.wmf"/><Relationship Id="rId15" Type="http://schemas.openxmlformats.org/officeDocument/2006/relationships/image" Target="../media/image51.wmf"/><Relationship Id="rId10" Type="http://schemas.openxmlformats.org/officeDocument/2006/relationships/image" Target="../media/image46.png"/><Relationship Id="rId4" Type="http://schemas.openxmlformats.org/officeDocument/2006/relationships/image" Target="../media/image40.wmf"/><Relationship Id="rId9" Type="http://schemas.openxmlformats.org/officeDocument/2006/relationships/image" Target="../media/image45.wmf"/><Relationship Id="rId14" Type="http://schemas.openxmlformats.org/officeDocument/2006/relationships/image" Target="../media/image50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32.png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54.png"/><Relationship Id="rId5" Type="http://schemas.openxmlformats.org/officeDocument/2006/relationships/image" Target="../media/image53.wmf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2.png"/><Relationship Id="rId4" Type="http://schemas.openxmlformats.org/officeDocument/2006/relationships/image" Target="../media/image5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2.png"/><Relationship Id="rId4" Type="http://schemas.openxmlformats.org/officeDocument/2006/relationships/image" Target="../media/image5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2.png"/><Relationship Id="rId4" Type="http://schemas.openxmlformats.org/officeDocument/2006/relationships/image" Target="../media/image5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2.png"/><Relationship Id="rId4" Type="http://schemas.openxmlformats.org/officeDocument/2006/relationships/image" Target="../media/image5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2.png"/><Relationship Id="rId4" Type="http://schemas.openxmlformats.org/officeDocument/2006/relationships/image" Target="../media/image5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238" y="2043113"/>
            <a:ext cx="1223962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775" y="2038350"/>
            <a:ext cx="1165225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450" y="2033588"/>
            <a:ext cx="1200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059113"/>
            <a:ext cx="1160463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075" y="3060700"/>
            <a:ext cx="1454150" cy="74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425" y="3067050"/>
            <a:ext cx="1527175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588" y="3065463"/>
            <a:ext cx="111760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813" y="3055938"/>
            <a:ext cx="14922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0"/>
            <a:ext cx="60960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575" y="6350"/>
            <a:ext cx="561975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0"/>
            <a:ext cx="66833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5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513" y="0"/>
            <a:ext cx="53975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8" name="Picture 16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0"/>
            <a:ext cx="5762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9" name="Picture 17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3" y="1012825"/>
            <a:ext cx="5349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Picture 18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25" y="1008063"/>
            <a:ext cx="82867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Picture 19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650" y="1017588"/>
            <a:ext cx="973138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2" name="Picture 20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788" y="1019175"/>
            <a:ext cx="709612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3" name="Picture 21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288" y="1016000"/>
            <a:ext cx="126047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4" name="Picture 22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009775"/>
            <a:ext cx="1152525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5" name="Picture 23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863" y="2041525"/>
            <a:ext cx="1044575" cy="72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6" name="Picture 24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575" y="4821238"/>
            <a:ext cx="13335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7" name="Picture 25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075" y="5106988"/>
            <a:ext cx="1189038" cy="72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8" name="Picture 26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800" y="6132513"/>
            <a:ext cx="1116013" cy="72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9" name="Picture 27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75" y="5108575"/>
            <a:ext cx="1331913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0" name="Picture 28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363" y="5118100"/>
            <a:ext cx="1511300" cy="71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1" name="Picture 29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" y="5106988"/>
            <a:ext cx="1116013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2" name="Picture 30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725" y="4095750"/>
            <a:ext cx="11176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3" name="Picture 31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638" y="4090988"/>
            <a:ext cx="10795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4" name="Picture 32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825" y="4100513"/>
            <a:ext cx="122237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5" name="Picture 33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350" y="4098925"/>
            <a:ext cx="1117600" cy="72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6" name="Picture 34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4079875"/>
            <a:ext cx="1152525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4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175" y="5589588"/>
            <a:ext cx="720725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763" y="4760913"/>
            <a:ext cx="719137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3902075"/>
            <a:ext cx="792163" cy="74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550" y="3046413"/>
            <a:ext cx="817563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185988"/>
            <a:ext cx="833437" cy="74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1352550"/>
            <a:ext cx="66357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175" y="549275"/>
            <a:ext cx="720725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Text Box 11"/>
          <p:cNvSpPr txBox="1">
            <a:spLocks noChangeArrowheads="1"/>
          </p:cNvSpPr>
          <p:nvPr/>
        </p:nvSpPr>
        <p:spPr bwMode="auto">
          <a:xfrm>
            <a:off x="3476625" y="573088"/>
            <a:ext cx="28797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lundi</a:t>
            </a:r>
          </a:p>
        </p:txBody>
      </p:sp>
      <p:sp>
        <p:nvSpPr>
          <p:cNvPr id="7178" name="Text Box 12"/>
          <p:cNvSpPr txBox="1">
            <a:spLocks noChangeArrowheads="1"/>
          </p:cNvSpPr>
          <p:nvPr/>
        </p:nvSpPr>
        <p:spPr bwMode="auto">
          <a:xfrm>
            <a:off x="3476625" y="1414463"/>
            <a:ext cx="28797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mardi</a:t>
            </a:r>
          </a:p>
        </p:txBody>
      </p:sp>
      <p:sp>
        <p:nvSpPr>
          <p:cNvPr id="7179" name="Text Box 13"/>
          <p:cNvSpPr txBox="1">
            <a:spLocks noChangeArrowheads="1"/>
          </p:cNvSpPr>
          <p:nvPr/>
        </p:nvSpPr>
        <p:spPr bwMode="auto">
          <a:xfrm>
            <a:off x="3476625" y="2257425"/>
            <a:ext cx="28797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mercredi</a:t>
            </a:r>
          </a:p>
        </p:txBody>
      </p:sp>
      <p:sp>
        <p:nvSpPr>
          <p:cNvPr id="7180" name="Text Box 14"/>
          <p:cNvSpPr txBox="1">
            <a:spLocks noChangeArrowheads="1"/>
          </p:cNvSpPr>
          <p:nvPr/>
        </p:nvSpPr>
        <p:spPr bwMode="auto">
          <a:xfrm>
            <a:off x="3476625" y="3100388"/>
            <a:ext cx="28797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jeudi</a:t>
            </a:r>
          </a:p>
        </p:txBody>
      </p:sp>
      <p:sp>
        <p:nvSpPr>
          <p:cNvPr id="7181" name="Text Box 15"/>
          <p:cNvSpPr txBox="1">
            <a:spLocks noChangeArrowheads="1"/>
          </p:cNvSpPr>
          <p:nvPr/>
        </p:nvSpPr>
        <p:spPr bwMode="auto">
          <a:xfrm>
            <a:off x="3476625" y="3941763"/>
            <a:ext cx="28797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vendredi</a:t>
            </a:r>
          </a:p>
        </p:txBody>
      </p:sp>
      <p:sp>
        <p:nvSpPr>
          <p:cNvPr id="7182" name="Text Box 16"/>
          <p:cNvSpPr txBox="1">
            <a:spLocks noChangeArrowheads="1"/>
          </p:cNvSpPr>
          <p:nvPr/>
        </p:nvSpPr>
        <p:spPr bwMode="auto">
          <a:xfrm>
            <a:off x="3476625" y="4784725"/>
            <a:ext cx="28797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samedi</a:t>
            </a:r>
          </a:p>
        </p:txBody>
      </p:sp>
      <p:sp>
        <p:nvSpPr>
          <p:cNvPr id="7183" name="Text Box 17"/>
          <p:cNvSpPr txBox="1">
            <a:spLocks noChangeArrowheads="1"/>
          </p:cNvSpPr>
          <p:nvPr/>
        </p:nvSpPr>
        <p:spPr bwMode="auto">
          <a:xfrm>
            <a:off x="3476625" y="5627688"/>
            <a:ext cx="28797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dimanche</a:t>
            </a:r>
          </a:p>
        </p:txBody>
      </p:sp>
      <p:pic>
        <p:nvPicPr>
          <p:cNvPr id="7184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350" y="5589588"/>
            <a:ext cx="720725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5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4760913"/>
            <a:ext cx="719137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6" name="Picture 2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425" y="3902075"/>
            <a:ext cx="792163" cy="74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7" name="Picture 2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725" y="3046413"/>
            <a:ext cx="817563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8" name="Picture 2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185988"/>
            <a:ext cx="833437" cy="74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9" name="Picture 2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925" y="1352550"/>
            <a:ext cx="66357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0" name="Picture 2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350" y="549275"/>
            <a:ext cx="720725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1" name="WordArt 25"/>
          <p:cNvSpPr>
            <a:spLocks noChangeArrowheads="1" noChangeShapeType="1" noTextEdit="1"/>
          </p:cNvSpPr>
          <p:nvPr/>
        </p:nvSpPr>
        <p:spPr bwMode="auto">
          <a:xfrm rot="5400000">
            <a:off x="5653088" y="3068637"/>
            <a:ext cx="5759450" cy="720725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 panose="020B0806030902050204" pitchFamily="34" charset="0"/>
              </a:rPr>
              <a:t>THE WEEK</a:t>
            </a:r>
          </a:p>
        </p:txBody>
      </p:sp>
      <p:sp>
        <p:nvSpPr>
          <p:cNvPr id="7192" name="WordArt 26"/>
          <p:cNvSpPr>
            <a:spLocks noChangeArrowheads="1" noChangeShapeType="1" noTextEdit="1"/>
          </p:cNvSpPr>
          <p:nvPr/>
        </p:nvSpPr>
        <p:spPr bwMode="auto">
          <a:xfrm rot="5400000">
            <a:off x="-2268537" y="3068637"/>
            <a:ext cx="5759450" cy="720725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 panose="020B0806030902050204" pitchFamily="34" charset="0"/>
              </a:rPr>
              <a:t>DAYS OF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36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2"/>
          <p:cNvSpPr txBox="1">
            <a:spLocks noChangeArrowheads="1"/>
          </p:cNvSpPr>
          <p:nvPr/>
        </p:nvSpPr>
        <p:spPr bwMode="auto">
          <a:xfrm>
            <a:off x="1860550" y="1557338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janvier</a:t>
            </a:r>
          </a:p>
        </p:txBody>
      </p:sp>
      <p:sp>
        <p:nvSpPr>
          <p:cNvPr id="8195" name="Text Box 13"/>
          <p:cNvSpPr txBox="1">
            <a:spLocks noChangeArrowheads="1"/>
          </p:cNvSpPr>
          <p:nvPr/>
        </p:nvSpPr>
        <p:spPr bwMode="auto">
          <a:xfrm>
            <a:off x="1860550" y="2435225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février</a:t>
            </a:r>
          </a:p>
        </p:txBody>
      </p:sp>
      <p:sp>
        <p:nvSpPr>
          <p:cNvPr id="8196" name="Text Box 14"/>
          <p:cNvSpPr txBox="1">
            <a:spLocks noChangeArrowheads="1"/>
          </p:cNvSpPr>
          <p:nvPr/>
        </p:nvSpPr>
        <p:spPr bwMode="auto">
          <a:xfrm>
            <a:off x="1860550" y="3313113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mars</a:t>
            </a:r>
          </a:p>
        </p:txBody>
      </p:sp>
      <p:sp>
        <p:nvSpPr>
          <p:cNvPr id="8197" name="Text Box 15"/>
          <p:cNvSpPr txBox="1">
            <a:spLocks noChangeArrowheads="1"/>
          </p:cNvSpPr>
          <p:nvPr/>
        </p:nvSpPr>
        <p:spPr bwMode="auto">
          <a:xfrm>
            <a:off x="1860550" y="4192588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avril</a:t>
            </a:r>
          </a:p>
        </p:txBody>
      </p:sp>
      <p:sp>
        <p:nvSpPr>
          <p:cNvPr id="8198" name="Text Box 16"/>
          <p:cNvSpPr txBox="1">
            <a:spLocks noChangeArrowheads="1"/>
          </p:cNvSpPr>
          <p:nvPr/>
        </p:nvSpPr>
        <p:spPr bwMode="auto">
          <a:xfrm>
            <a:off x="1860550" y="5070475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mai</a:t>
            </a:r>
          </a:p>
        </p:txBody>
      </p:sp>
      <p:sp>
        <p:nvSpPr>
          <p:cNvPr id="8199" name="Text Box 17"/>
          <p:cNvSpPr txBox="1">
            <a:spLocks noChangeArrowheads="1"/>
          </p:cNvSpPr>
          <p:nvPr/>
        </p:nvSpPr>
        <p:spPr bwMode="auto">
          <a:xfrm>
            <a:off x="1835150" y="5949950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juin</a:t>
            </a:r>
          </a:p>
        </p:txBody>
      </p:sp>
      <p:sp>
        <p:nvSpPr>
          <p:cNvPr id="8200" name="Text Box 18"/>
          <p:cNvSpPr txBox="1">
            <a:spLocks noChangeArrowheads="1"/>
          </p:cNvSpPr>
          <p:nvPr/>
        </p:nvSpPr>
        <p:spPr bwMode="auto">
          <a:xfrm>
            <a:off x="4740275" y="1557338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juillet</a:t>
            </a:r>
          </a:p>
        </p:txBody>
      </p:sp>
      <p:sp>
        <p:nvSpPr>
          <p:cNvPr id="8201" name="Text Box 19"/>
          <p:cNvSpPr txBox="1">
            <a:spLocks noChangeArrowheads="1"/>
          </p:cNvSpPr>
          <p:nvPr/>
        </p:nvSpPr>
        <p:spPr bwMode="auto">
          <a:xfrm>
            <a:off x="4740275" y="2435225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août</a:t>
            </a:r>
          </a:p>
        </p:txBody>
      </p:sp>
      <p:sp>
        <p:nvSpPr>
          <p:cNvPr id="8202" name="Text Box 20"/>
          <p:cNvSpPr txBox="1">
            <a:spLocks noChangeArrowheads="1"/>
          </p:cNvSpPr>
          <p:nvPr/>
        </p:nvSpPr>
        <p:spPr bwMode="auto">
          <a:xfrm>
            <a:off x="4740275" y="3313113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septembre</a:t>
            </a:r>
          </a:p>
        </p:txBody>
      </p:sp>
      <p:sp>
        <p:nvSpPr>
          <p:cNvPr id="8203" name="Text Box 21"/>
          <p:cNvSpPr txBox="1">
            <a:spLocks noChangeArrowheads="1"/>
          </p:cNvSpPr>
          <p:nvPr/>
        </p:nvSpPr>
        <p:spPr bwMode="auto">
          <a:xfrm>
            <a:off x="4740275" y="4192588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octobre</a:t>
            </a:r>
          </a:p>
        </p:txBody>
      </p:sp>
      <p:sp>
        <p:nvSpPr>
          <p:cNvPr id="8204" name="Text Box 22"/>
          <p:cNvSpPr txBox="1">
            <a:spLocks noChangeArrowheads="1"/>
          </p:cNvSpPr>
          <p:nvPr/>
        </p:nvSpPr>
        <p:spPr bwMode="auto">
          <a:xfrm>
            <a:off x="4740275" y="5070475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novembre</a:t>
            </a:r>
          </a:p>
        </p:txBody>
      </p:sp>
      <p:sp>
        <p:nvSpPr>
          <p:cNvPr id="8205" name="Text Box 23"/>
          <p:cNvSpPr txBox="1">
            <a:spLocks noChangeArrowheads="1"/>
          </p:cNvSpPr>
          <p:nvPr/>
        </p:nvSpPr>
        <p:spPr bwMode="auto">
          <a:xfrm>
            <a:off x="4714875" y="5949950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décembre</a:t>
            </a:r>
          </a:p>
        </p:txBody>
      </p:sp>
      <p:pic>
        <p:nvPicPr>
          <p:cNvPr id="8206" name="Picture 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2878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Picture 2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213" y="0"/>
            <a:ext cx="172878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8" name="Text Box 26"/>
          <p:cNvSpPr txBox="1">
            <a:spLocks noChangeArrowheads="1"/>
          </p:cNvSpPr>
          <p:nvPr/>
        </p:nvSpPr>
        <p:spPr bwMode="auto">
          <a:xfrm>
            <a:off x="250825" y="265113"/>
            <a:ext cx="86423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5400" u="sng">
                <a:latin typeface="Impact" panose="020B0806030902050204" pitchFamily="34" charset="0"/>
              </a:rPr>
              <a:t>MONTHS OF THE YEAR</a:t>
            </a:r>
            <a:endParaRPr lang="en-US" altLang="en-US" sz="5400" u="sng">
              <a:latin typeface="Impact" panose="020B0806030902050204" pitchFamily="34" charset="0"/>
            </a:endParaRPr>
          </a:p>
        </p:txBody>
      </p:sp>
      <p:pic>
        <p:nvPicPr>
          <p:cNvPr id="8209" name="Picture 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1262063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0" name="Picture 2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2435225"/>
            <a:ext cx="1260475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1" name="Picture 2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14700"/>
            <a:ext cx="1262063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2" name="Picture 3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4186238"/>
            <a:ext cx="12604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3" name="Picture 3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949950"/>
            <a:ext cx="12604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4" name="Picture 3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5070475"/>
            <a:ext cx="1260475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5" name="Picture 3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557338"/>
            <a:ext cx="126047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6" name="Picture 3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338" y="2430463"/>
            <a:ext cx="1260475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7" name="Picture 3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338" y="3308350"/>
            <a:ext cx="1260475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8" name="Picture 3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186238"/>
            <a:ext cx="12604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9" name="Picture 3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068888"/>
            <a:ext cx="126047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0" name="Picture 38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949950"/>
            <a:ext cx="12604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79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050" y="1989138"/>
            <a:ext cx="4256088" cy="431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250825" y="549275"/>
            <a:ext cx="86423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>
                <a:latin typeface="Comic Sans MS" panose="030F0702030302020204" pitchFamily="66" charset="0"/>
              </a:rPr>
              <a:t>Quelle est la date aujourd’hui?</a:t>
            </a:r>
          </a:p>
        </p:txBody>
      </p:sp>
      <p:sp>
        <p:nvSpPr>
          <p:cNvPr id="550917" name="Text Box 5"/>
          <p:cNvSpPr txBox="1">
            <a:spLocks noChangeArrowheads="1"/>
          </p:cNvSpPr>
          <p:nvPr/>
        </p:nvSpPr>
        <p:spPr bwMode="auto">
          <a:xfrm>
            <a:off x="250825" y="549275"/>
            <a:ext cx="86423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 u="sng">
                <a:solidFill>
                  <a:srgbClr val="0000FF"/>
                </a:solidFill>
                <a:latin typeface="Comic Sans MS" panose="030F0702030302020204" pitchFamily="66" charset="0"/>
              </a:rPr>
              <a:t>Quelle</a:t>
            </a:r>
            <a:r>
              <a:rPr lang="en-GB" altLang="en-US" sz="4400" b="1">
                <a:latin typeface="Comic Sans MS" panose="030F0702030302020204" pitchFamily="66" charset="0"/>
              </a:rPr>
              <a:t> est la date aujourd’hui?</a:t>
            </a:r>
          </a:p>
        </p:txBody>
      </p:sp>
      <p:sp>
        <p:nvSpPr>
          <p:cNvPr id="550918" name="Text Box 6"/>
          <p:cNvSpPr txBox="1">
            <a:spLocks noChangeArrowheads="1"/>
          </p:cNvSpPr>
          <p:nvPr/>
        </p:nvSpPr>
        <p:spPr bwMode="auto">
          <a:xfrm>
            <a:off x="250825" y="1700213"/>
            <a:ext cx="2089150" cy="898525"/>
          </a:xfrm>
          <a:prstGeom prst="rect">
            <a:avLst/>
          </a:prstGeom>
          <a:solidFill>
            <a:schemeClr val="bg1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>
                <a:solidFill>
                  <a:srgbClr val="0000FF"/>
                </a:solidFill>
                <a:latin typeface="Comic Sans MS" panose="030F0702030302020204" pitchFamily="66" charset="0"/>
              </a:rPr>
              <a:t>QUESTION WORD</a:t>
            </a:r>
          </a:p>
        </p:txBody>
      </p:sp>
      <p:pic>
        <p:nvPicPr>
          <p:cNvPr id="55091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2708275"/>
            <a:ext cx="143986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0920" name="Line 8"/>
          <p:cNvSpPr>
            <a:spLocks noChangeShapeType="1"/>
          </p:cNvSpPr>
          <p:nvPr/>
        </p:nvSpPr>
        <p:spPr bwMode="auto">
          <a:xfrm flipH="1" flipV="1">
            <a:off x="1295400" y="1268413"/>
            <a:ext cx="0" cy="4318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81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50917" grpId="0"/>
      <p:bldP spid="550918" grpId="0" animBg="1"/>
      <p:bldP spid="5509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663" y="1989138"/>
            <a:ext cx="283686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50825" y="549275"/>
            <a:ext cx="86423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>
                <a:latin typeface="Comic Sans MS" panose="030F0702030302020204" pitchFamily="66" charset="0"/>
              </a:rPr>
              <a:t>Quelle est la date aujourd’hui?</a:t>
            </a:r>
          </a:p>
        </p:txBody>
      </p:sp>
      <p:sp>
        <p:nvSpPr>
          <p:cNvPr id="10244" name="Text Box 8"/>
          <p:cNvSpPr txBox="1">
            <a:spLocks noChangeArrowheads="1"/>
          </p:cNvSpPr>
          <p:nvPr/>
        </p:nvSpPr>
        <p:spPr bwMode="auto">
          <a:xfrm>
            <a:off x="0" y="5445125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>
                <a:latin typeface="Comic Sans MS" panose="030F0702030302020204" pitchFamily="66" charset="0"/>
              </a:rPr>
              <a:t>Aujourd’hui, c’est </a:t>
            </a:r>
            <a:r>
              <a:rPr lang="en-GB" altLang="en-US" sz="4400" b="1">
                <a:solidFill>
                  <a:srgbClr val="00FF00"/>
                </a:solidFill>
                <a:latin typeface="Comic Sans MS" panose="030F0702030302020204" pitchFamily="66" charset="0"/>
              </a:rPr>
              <a:t>mardi 5 juin</a:t>
            </a:r>
            <a:r>
              <a:rPr lang="en-GB" altLang="en-US" sz="4400" b="1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76"/>
    </mc:Choice>
    <mc:Fallback>
      <p:transition spd="slow" advTm="14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250825" y="1268413"/>
            <a:ext cx="3960813" cy="636587"/>
          </a:xfrm>
          <a:prstGeom prst="rect">
            <a:avLst/>
          </a:prstGeom>
          <a:solidFill>
            <a:srgbClr val="FF5050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lundi 2 décembre</a:t>
            </a:r>
          </a:p>
        </p:txBody>
      </p:sp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252413" y="2455863"/>
            <a:ext cx="3960812" cy="636587"/>
          </a:xfrm>
          <a:prstGeom prst="rect">
            <a:avLst/>
          </a:prstGeom>
          <a:solidFill>
            <a:srgbClr val="FFFF00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mardi 12 janvier</a:t>
            </a: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252413" y="3644900"/>
            <a:ext cx="3960812" cy="636588"/>
          </a:xfrm>
          <a:prstGeom prst="rect">
            <a:avLst/>
          </a:prstGeom>
          <a:solidFill>
            <a:srgbClr val="33CC33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samedi 10 juillet</a:t>
            </a:r>
          </a:p>
        </p:txBody>
      </p:sp>
      <p:sp>
        <p:nvSpPr>
          <p:cNvPr id="11269" name="Text Box 7"/>
          <p:cNvSpPr txBox="1">
            <a:spLocks noChangeArrowheads="1"/>
          </p:cNvSpPr>
          <p:nvPr/>
        </p:nvSpPr>
        <p:spPr bwMode="auto">
          <a:xfrm>
            <a:off x="252413" y="4832350"/>
            <a:ext cx="3960812" cy="636588"/>
          </a:xfrm>
          <a:prstGeom prst="rect">
            <a:avLst/>
          </a:prstGeom>
          <a:solidFill>
            <a:srgbClr val="33CC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jeudi 21 août</a:t>
            </a:r>
          </a:p>
        </p:txBody>
      </p:sp>
      <p:sp>
        <p:nvSpPr>
          <p:cNvPr id="11270" name="Text Box 8"/>
          <p:cNvSpPr txBox="1">
            <a:spLocks noChangeArrowheads="1"/>
          </p:cNvSpPr>
          <p:nvPr/>
        </p:nvSpPr>
        <p:spPr bwMode="auto">
          <a:xfrm>
            <a:off x="250825" y="6021388"/>
            <a:ext cx="3960813" cy="636587"/>
          </a:xfrm>
          <a:prstGeom prst="rect">
            <a:avLst/>
          </a:prstGeom>
          <a:solidFill>
            <a:srgbClr val="3366FF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mercredi 3 février</a:t>
            </a:r>
          </a:p>
        </p:txBody>
      </p:sp>
      <p:sp>
        <p:nvSpPr>
          <p:cNvPr id="11271" name="Text Box 14"/>
          <p:cNvSpPr txBox="1">
            <a:spLocks noChangeArrowheads="1"/>
          </p:cNvSpPr>
          <p:nvPr/>
        </p:nvSpPr>
        <p:spPr bwMode="auto">
          <a:xfrm>
            <a:off x="4932363" y="1268413"/>
            <a:ext cx="3960812" cy="636587"/>
          </a:xfrm>
          <a:prstGeom prst="rect">
            <a:avLst/>
          </a:prstGeom>
          <a:solidFill>
            <a:srgbClr val="FF00FF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mardi 13 juin</a:t>
            </a:r>
          </a:p>
        </p:txBody>
      </p:sp>
      <p:sp>
        <p:nvSpPr>
          <p:cNvPr id="11272" name="Text Box 15"/>
          <p:cNvSpPr txBox="1">
            <a:spLocks noChangeArrowheads="1"/>
          </p:cNvSpPr>
          <p:nvPr/>
        </p:nvSpPr>
        <p:spPr bwMode="auto">
          <a:xfrm>
            <a:off x="4930775" y="2455863"/>
            <a:ext cx="3960813" cy="636587"/>
          </a:xfrm>
          <a:prstGeom prst="rect">
            <a:avLst/>
          </a:prstGeom>
          <a:solidFill>
            <a:srgbClr val="CC6600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dimanche 4 mars</a:t>
            </a:r>
          </a:p>
        </p:txBody>
      </p:sp>
      <p:sp>
        <p:nvSpPr>
          <p:cNvPr id="11273" name="Text Box 16"/>
          <p:cNvSpPr txBox="1">
            <a:spLocks noChangeArrowheads="1"/>
          </p:cNvSpPr>
          <p:nvPr/>
        </p:nvSpPr>
        <p:spPr bwMode="auto">
          <a:xfrm>
            <a:off x="4930775" y="3644900"/>
            <a:ext cx="3960813" cy="636588"/>
          </a:xfrm>
          <a:prstGeom prst="rect">
            <a:avLst/>
          </a:prstGeom>
          <a:solidFill>
            <a:srgbClr val="B2B2B2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jeudi 26 avril</a:t>
            </a:r>
          </a:p>
        </p:txBody>
      </p:sp>
      <p:sp>
        <p:nvSpPr>
          <p:cNvPr id="11274" name="Text Box 17"/>
          <p:cNvSpPr txBox="1">
            <a:spLocks noChangeArrowheads="1"/>
          </p:cNvSpPr>
          <p:nvPr/>
        </p:nvSpPr>
        <p:spPr bwMode="auto">
          <a:xfrm>
            <a:off x="4930775" y="4832350"/>
            <a:ext cx="3960813" cy="63658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samedi 18 octobre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222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50825" y="260350"/>
            <a:ext cx="864235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8800" b="1">
                <a:latin typeface="Comic Sans MS" panose="030F0702030302020204" pitchFamily="66" charset="0"/>
              </a:rPr>
              <a:t>lundi </a:t>
            </a:r>
            <a:r>
              <a:rPr lang="en-GB" altLang="en-US" sz="8800" b="1">
                <a:solidFill>
                  <a:srgbClr val="0000FF"/>
                </a:solidFill>
                <a:latin typeface="Comic Sans MS" panose="030F0702030302020204" pitchFamily="66" charset="0"/>
              </a:rPr>
              <a:t>1</a:t>
            </a:r>
            <a:r>
              <a:rPr lang="en-GB" altLang="en-US" sz="8800" b="1">
                <a:latin typeface="Comic Sans MS" panose="030F0702030302020204" pitchFamily="66" charset="0"/>
              </a:rPr>
              <a:t> janvier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275" y="1981200"/>
            <a:ext cx="4464050" cy="432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60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-1620838" y="260350"/>
            <a:ext cx="11017251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7200" b="1">
                <a:latin typeface="Comic Sans MS" panose="030F0702030302020204" pitchFamily="66" charset="0"/>
              </a:rPr>
              <a:t>lundi </a:t>
            </a:r>
            <a:r>
              <a:rPr lang="en-GB" altLang="en-US" sz="7200" b="1">
                <a:solidFill>
                  <a:srgbClr val="0000FF"/>
                </a:solidFill>
                <a:latin typeface="Comic Sans MS" panose="030F0702030302020204" pitchFamily="66" charset="0"/>
              </a:rPr>
              <a:t>1er</a:t>
            </a:r>
            <a:r>
              <a:rPr lang="en-GB" altLang="en-US" sz="7200" b="1">
                <a:latin typeface="Comic Sans MS" panose="030F0702030302020204" pitchFamily="66" charset="0"/>
              </a:rPr>
              <a:t> janvier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275" y="1981200"/>
            <a:ext cx="4464050" cy="432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65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275" y="1981200"/>
            <a:ext cx="4464050" cy="432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6"/>
          <p:cNvSpPr txBox="1">
            <a:spLocks noChangeArrowheads="1"/>
          </p:cNvSpPr>
          <p:nvPr/>
        </p:nvSpPr>
        <p:spPr bwMode="auto">
          <a:xfrm>
            <a:off x="250825" y="427038"/>
            <a:ext cx="864235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6600" b="1">
                <a:latin typeface="Comic Sans MS" panose="030F0702030302020204" pitchFamily="66" charset="0"/>
              </a:rPr>
              <a:t>lundi </a:t>
            </a:r>
            <a:r>
              <a:rPr lang="en-GB" altLang="en-US" sz="6600" b="1">
                <a:solidFill>
                  <a:srgbClr val="0000FF"/>
                </a:solidFill>
                <a:latin typeface="Comic Sans MS" panose="030F0702030302020204" pitchFamily="66" charset="0"/>
              </a:rPr>
              <a:t>premier</a:t>
            </a:r>
            <a:r>
              <a:rPr lang="en-GB" altLang="en-US" sz="6600" b="1">
                <a:latin typeface="Comic Sans MS" panose="030F0702030302020204" pitchFamily="66" charset="0"/>
              </a:rPr>
              <a:t> janvier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8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50825" y="1557338"/>
            <a:ext cx="3960813" cy="636587"/>
          </a:xfrm>
          <a:prstGeom prst="rect">
            <a:avLst/>
          </a:prstGeom>
          <a:solidFill>
            <a:srgbClr val="FF5050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lundi 2 décembre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252413" y="2690813"/>
            <a:ext cx="3960812" cy="636587"/>
          </a:xfrm>
          <a:prstGeom prst="rect">
            <a:avLst/>
          </a:prstGeom>
          <a:solidFill>
            <a:srgbClr val="FFFF00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mardi 12 janvier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52413" y="3824288"/>
            <a:ext cx="3960812" cy="636587"/>
          </a:xfrm>
          <a:prstGeom prst="rect">
            <a:avLst/>
          </a:prstGeom>
          <a:solidFill>
            <a:srgbClr val="33CC33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samedi 10 juillet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252413" y="4957763"/>
            <a:ext cx="3960812" cy="636587"/>
          </a:xfrm>
          <a:prstGeom prst="rect">
            <a:avLst/>
          </a:prstGeom>
          <a:solidFill>
            <a:srgbClr val="33CC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jeudi 21 août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250825" y="6092825"/>
            <a:ext cx="3960813" cy="636588"/>
          </a:xfrm>
          <a:prstGeom prst="rect">
            <a:avLst/>
          </a:prstGeom>
          <a:solidFill>
            <a:srgbClr val="3366FF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mercredi 3 février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4932363" y="1557338"/>
            <a:ext cx="3960812" cy="636587"/>
          </a:xfrm>
          <a:prstGeom prst="rect">
            <a:avLst/>
          </a:prstGeom>
          <a:solidFill>
            <a:srgbClr val="FF00FF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mardi 13 juin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4930775" y="2690813"/>
            <a:ext cx="3960813" cy="636587"/>
          </a:xfrm>
          <a:prstGeom prst="rect">
            <a:avLst/>
          </a:prstGeom>
          <a:solidFill>
            <a:srgbClr val="CC6600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dimanche 4 mars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4930775" y="3824288"/>
            <a:ext cx="3960813" cy="636587"/>
          </a:xfrm>
          <a:prstGeom prst="rect">
            <a:avLst/>
          </a:prstGeom>
          <a:solidFill>
            <a:srgbClr val="B2B2B2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jeudi 26 avril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4930775" y="4957763"/>
            <a:ext cx="3960813" cy="636587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samedi 18 octobre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4932363" y="6092825"/>
            <a:ext cx="3960812" cy="584775"/>
          </a:xfrm>
          <a:prstGeom prst="rect">
            <a:avLst/>
          </a:prstGeom>
          <a:solidFill>
            <a:schemeClr val="tx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lundi</a:t>
            </a:r>
            <a:r>
              <a:rPr lang="en-GB" altLang="en-US" b="1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1er </a:t>
            </a:r>
            <a:r>
              <a:rPr lang="en-GB" altLang="en-US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janvier</a:t>
            </a:r>
            <a:endParaRPr lang="en-GB" altLang="en-US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372" name="Picture 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21761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67625" y="0"/>
            <a:ext cx="121761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952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85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54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6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48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1412776"/>
            <a:ext cx="648072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8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Answers</a:t>
            </a:r>
            <a:endParaRPr lang="fr-FR" sz="8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458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1C1C1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3333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3655</TotalTime>
  <Words>121</Words>
  <Application>Microsoft Office PowerPoint</Application>
  <PresentationFormat>On-screen Show (4:3)</PresentationFormat>
  <Paragraphs>50</Paragraphs>
  <Slides>15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Comic Sans MS</vt:lpstr>
      <vt:lpstr>Impact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Aidans RC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KS2 Yr 5 French – Lesson 1</dc:title>
  <dc:creator>Ben Dalglish</dc:creator>
  <cp:lastModifiedBy>miss.pspinelli</cp:lastModifiedBy>
  <cp:revision>214</cp:revision>
  <dcterms:created xsi:type="dcterms:W3CDTF">2005-02-05T12:00:26Z</dcterms:created>
  <dcterms:modified xsi:type="dcterms:W3CDTF">2021-02-22T13:05:20Z</dcterms:modified>
</cp:coreProperties>
</file>