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72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60" autoAdjust="0"/>
    <p:restoredTop sz="94660"/>
  </p:normalViewPr>
  <p:slideViewPr>
    <p:cSldViewPr>
      <p:cViewPr varScale="1">
        <p:scale>
          <a:sx n="42" d="100"/>
          <a:sy n="42" d="100"/>
        </p:scale>
        <p:origin x="5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7426B4DD-A14F-43C2-9CDE-F13E39E3B93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163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E93FD-9DBD-45C3-8834-8770144BB5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C149E-EDB1-466B-AB0C-BC027E0D16F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9088A-89BC-4DA0-B8D6-BD1B0C94ABA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F1DB1-8AE2-4FC8-8490-573F80AF2A0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FCD06-6513-46FD-8AD2-D3ED210DABA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9ABDD-46A8-49D2-845E-908965813DD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47CCDE-1511-48FB-BF09-4AAB109FA32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BBAC1-EF5C-4F55-8A1F-FFE8A7AB488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00874-480B-412B-AE8E-4390FD85F53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C1C3A-D5BF-4433-8EC8-0CAF743C41F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CCB71-9E0B-4C64-B10C-4D74167B87D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4E0704A-FFF2-4C6D-937B-99153266E28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r>
              <a:rPr lang="en-GB"/>
              <a:t>(Joanne Crease - Dane Court)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405B51A-11BC-405E-B38F-0634B35F2415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12" Type="http://schemas.openxmlformats.org/officeDocument/2006/relationships/image" Target="../media/image11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wmf"/><Relationship Id="rId5" Type="http://schemas.openxmlformats.org/officeDocument/2006/relationships/image" Target="../media/image4.wmf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wm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13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3.png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13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13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13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13.png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13.png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13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13.png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13.png"/><Relationship Id="rId4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WAV"/><Relationship Id="rId13" Type="http://schemas.microsoft.com/office/2007/relationships/media" Target="../media/media21.WAV"/><Relationship Id="rId18" Type="http://schemas.openxmlformats.org/officeDocument/2006/relationships/audio" Target="../media/media23.WAV"/><Relationship Id="rId26" Type="http://schemas.openxmlformats.org/officeDocument/2006/relationships/audio" Target="../media/media27.WAV"/><Relationship Id="rId3" Type="http://schemas.microsoft.com/office/2007/relationships/media" Target="../media/media16.WAV"/><Relationship Id="rId21" Type="http://schemas.microsoft.com/office/2007/relationships/media" Target="../media/media25.WAV"/><Relationship Id="rId7" Type="http://schemas.microsoft.com/office/2007/relationships/media" Target="../media/media18.WAV"/><Relationship Id="rId12" Type="http://schemas.openxmlformats.org/officeDocument/2006/relationships/audio" Target="../media/media20.WAV"/><Relationship Id="rId17" Type="http://schemas.microsoft.com/office/2007/relationships/media" Target="../media/media23.WAV"/><Relationship Id="rId25" Type="http://schemas.microsoft.com/office/2007/relationships/media" Target="../media/media27.WAV"/><Relationship Id="rId2" Type="http://schemas.openxmlformats.org/officeDocument/2006/relationships/audio" Target="../media/media15.WAV"/><Relationship Id="rId16" Type="http://schemas.openxmlformats.org/officeDocument/2006/relationships/audio" Target="../media/media22.WAV"/><Relationship Id="rId20" Type="http://schemas.openxmlformats.org/officeDocument/2006/relationships/audio" Target="../media/media24.WAV"/><Relationship Id="rId1" Type="http://schemas.microsoft.com/office/2007/relationships/media" Target="../media/media15.WAV"/><Relationship Id="rId6" Type="http://schemas.openxmlformats.org/officeDocument/2006/relationships/audio" Target="../media/media17.WAV"/><Relationship Id="rId11" Type="http://schemas.microsoft.com/office/2007/relationships/media" Target="../media/media20.WAV"/><Relationship Id="rId24" Type="http://schemas.openxmlformats.org/officeDocument/2006/relationships/audio" Target="../media/media26.WAV"/><Relationship Id="rId5" Type="http://schemas.microsoft.com/office/2007/relationships/media" Target="../media/media17.WAV"/><Relationship Id="rId15" Type="http://schemas.microsoft.com/office/2007/relationships/media" Target="../media/media22.WAV"/><Relationship Id="rId23" Type="http://schemas.microsoft.com/office/2007/relationships/media" Target="../media/media26.WAV"/><Relationship Id="rId28" Type="http://schemas.openxmlformats.org/officeDocument/2006/relationships/image" Target="../media/image13.png"/><Relationship Id="rId10" Type="http://schemas.openxmlformats.org/officeDocument/2006/relationships/audio" Target="../media/media19.WAV"/><Relationship Id="rId19" Type="http://schemas.microsoft.com/office/2007/relationships/media" Target="../media/media24.WAV"/><Relationship Id="rId4" Type="http://schemas.openxmlformats.org/officeDocument/2006/relationships/audio" Target="../media/media16.WAV"/><Relationship Id="rId9" Type="http://schemas.microsoft.com/office/2007/relationships/media" Target="../media/media19.WAV"/><Relationship Id="rId14" Type="http://schemas.openxmlformats.org/officeDocument/2006/relationships/audio" Target="../media/media21.WAV"/><Relationship Id="rId22" Type="http://schemas.openxmlformats.org/officeDocument/2006/relationships/audio" Target="../media/media25.WAV"/><Relationship Id="rId27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1.WAV"/><Relationship Id="rId13" Type="http://schemas.microsoft.com/office/2007/relationships/media" Target="../media/media34.WAV"/><Relationship Id="rId18" Type="http://schemas.openxmlformats.org/officeDocument/2006/relationships/audio" Target="../media/media36.WAV"/><Relationship Id="rId26" Type="http://schemas.openxmlformats.org/officeDocument/2006/relationships/image" Target="../media/image18.jpeg"/><Relationship Id="rId3" Type="http://schemas.microsoft.com/office/2007/relationships/media" Target="../media/media29.WAV"/><Relationship Id="rId21" Type="http://schemas.openxmlformats.org/officeDocument/2006/relationships/slideLayout" Target="../slideLayouts/slideLayout12.xml"/><Relationship Id="rId7" Type="http://schemas.microsoft.com/office/2007/relationships/media" Target="../media/media31.WAV"/><Relationship Id="rId12" Type="http://schemas.openxmlformats.org/officeDocument/2006/relationships/audio" Target="../media/media33.WAV"/><Relationship Id="rId17" Type="http://schemas.microsoft.com/office/2007/relationships/media" Target="../media/media36.WAV"/><Relationship Id="rId25" Type="http://schemas.openxmlformats.org/officeDocument/2006/relationships/image" Target="../media/image4.wmf"/><Relationship Id="rId2" Type="http://schemas.openxmlformats.org/officeDocument/2006/relationships/audio" Target="../media/media28.WAV"/><Relationship Id="rId16" Type="http://schemas.openxmlformats.org/officeDocument/2006/relationships/audio" Target="../media/media35.WAV"/><Relationship Id="rId20" Type="http://schemas.openxmlformats.org/officeDocument/2006/relationships/audio" Target="../media/media37.WAV"/><Relationship Id="rId29" Type="http://schemas.openxmlformats.org/officeDocument/2006/relationships/image" Target="../media/image7.wmf"/><Relationship Id="rId1" Type="http://schemas.microsoft.com/office/2007/relationships/media" Target="../media/media28.WAV"/><Relationship Id="rId6" Type="http://schemas.openxmlformats.org/officeDocument/2006/relationships/audio" Target="../media/media30.WAV"/><Relationship Id="rId11" Type="http://schemas.microsoft.com/office/2007/relationships/media" Target="../media/media33.WAV"/><Relationship Id="rId24" Type="http://schemas.openxmlformats.org/officeDocument/2006/relationships/image" Target="../media/image11.wmf"/><Relationship Id="rId32" Type="http://schemas.openxmlformats.org/officeDocument/2006/relationships/image" Target="../media/image13.png"/><Relationship Id="rId5" Type="http://schemas.microsoft.com/office/2007/relationships/media" Target="../media/media30.WAV"/><Relationship Id="rId15" Type="http://schemas.microsoft.com/office/2007/relationships/media" Target="../media/media35.WAV"/><Relationship Id="rId23" Type="http://schemas.openxmlformats.org/officeDocument/2006/relationships/image" Target="../media/image10.wmf"/><Relationship Id="rId28" Type="http://schemas.openxmlformats.org/officeDocument/2006/relationships/image" Target="../media/image8.wmf"/><Relationship Id="rId10" Type="http://schemas.openxmlformats.org/officeDocument/2006/relationships/audio" Target="../media/media32.WAV"/><Relationship Id="rId19" Type="http://schemas.microsoft.com/office/2007/relationships/media" Target="../media/media37.WAV"/><Relationship Id="rId31" Type="http://schemas.openxmlformats.org/officeDocument/2006/relationships/image" Target="../media/image21.wmf"/><Relationship Id="rId4" Type="http://schemas.openxmlformats.org/officeDocument/2006/relationships/audio" Target="../media/media29.WAV"/><Relationship Id="rId9" Type="http://schemas.microsoft.com/office/2007/relationships/media" Target="../media/media32.WAV"/><Relationship Id="rId14" Type="http://schemas.openxmlformats.org/officeDocument/2006/relationships/audio" Target="../media/media34.WAV"/><Relationship Id="rId22" Type="http://schemas.openxmlformats.org/officeDocument/2006/relationships/image" Target="../media/image12.wmf"/><Relationship Id="rId27" Type="http://schemas.openxmlformats.org/officeDocument/2006/relationships/image" Target="../media/image19.jpeg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r>
              <a:rPr lang="en-GB">
                <a:latin typeface="Comic Sans MS" pitchFamily="66" charset="0"/>
              </a:rPr>
              <a:t>Learning intention: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l">
              <a:buFontTx/>
              <a:buChar char="•"/>
            </a:pPr>
            <a:r>
              <a:rPr lang="en-GB">
                <a:solidFill>
                  <a:srgbClr val="B2B2B2"/>
                </a:solidFill>
                <a:latin typeface="Comic Sans MS" pitchFamily="66" charset="0"/>
              </a:rPr>
              <a:t>To be able to say and ask which month it is.</a:t>
            </a:r>
          </a:p>
        </p:txBody>
      </p:sp>
      <p:pic>
        <p:nvPicPr>
          <p:cNvPr id="2052" name="Picture 4" descr="j040690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161925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j033588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333375"/>
            <a:ext cx="13525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j0400174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3375"/>
            <a:ext cx="169227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na00269_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260350"/>
            <a:ext cx="1908175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j0178693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950" y="2420938"/>
            <a:ext cx="1800225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j0407461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413" y="2636838"/>
            <a:ext cx="1979612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j0406172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2492375"/>
            <a:ext cx="14620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j0234324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72225" y="2420938"/>
            <a:ext cx="244792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 descr="j0401482[1]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388" y="5084763"/>
            <a:ext cx="2195512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 descr="j0410303[1]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71775" y="4868863"/>
            <a:ext cx="1404938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15" descr="so02859_[1]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076825" y="4797425"/>
            <a:ext cx="151288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 descr="j0410009[1]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35825" y="4581525"/>
            <a:ext cx="17272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8050"/>
            <a:ext cx="8229600" cy="1441450"/>
          </a:xfrm>
        </p:spPr>
        <p:txBody>
          <a:bodyPr/>
          <a:lstStyle/>
          <a:p>
            <a:r>
              <a:rPr lang="en-GB" sz="7200">
                <a:latin typeface="Comic Sans MS" pitchFamily="66" charset="0"/>
              </a:rPr>
              <a:t>C’est quel mois?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68638"/>
            <a:ext cx="8229600" cy="305752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sz="7200">
                <a:latin typeface="Comic Sans MS" pitchFamily="66" charset="0"/>
              </a:rPr>
              <a:t>C’est …</a:t>
            </a:r>
          </a:p>
        </p:txBody>
      </p:sp>
      <p:pic>
        <p:nvPicPr>
          <p:cNvPr id="4100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8172450" y="1484313"/>
            <a:ext cx="304800" cy="304800"/>
          </a:xfrm>
          <a:prstGeom prst="rect">
            <a:avLst/>
          </a:prstGeom>
          <a:noFill/>
        </p:spPr>
      </p:pic>
      <p:pic>
        <p:nvPicPr>
          <p:cNvPr id="4101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6300788" y="34290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5" fill="hold"/>
                                        <p:tgtEl>
                                          <p:spTgt spid="4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96" fill="hold"/>
                                        <p:tgtEl>
                                          <p:spTgt spid="4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7200">
                <a:latin typeface="Comic Sans MS" pitchFamily="66" charset="0"/>
              </a:rPr>
              <a:t>anvier</a:t>
            </a:r>
          </a:p>
        </p:txBody>
      </p:sp>
      <p:pic>
        <p:nvPicPr>
          <p:cNvPr id="5124" name="Picture 4" descr="j0406903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828800" y="1668463"/>
            <a:ext cx="5486400" cy="4389437"/>
          </a:xfrm>
          <a:noFill/>
          <a:ln/>
        </p:spPr>
      </p:pic>
      <p:pic>
        <p:nvPicPr>
          <p:cNvPr id="5125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300788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4" fill="hold"/>
                                        <p:tgtEl>
                                          <p:spTgt spid="5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f</a:t>
            </a:r>
            <a:r>
              <a:rPr lang="en-US" sz="7200">
                <a:latin typeface="Comic Sans MS" pitchFamily="66" charset="0"/>
              </a:rPr>
              <a:t>évrier</a:t>
            </a:r>
          </a:p>
        </p:txBody>
      </p:sp>
      <p:pic>
        <p:nvPicPr>
          <p:cNvPr id="6148" name="Picture 4" descr="j0335880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901950" y="2116138"/>
            <a:ext cx="3340100" cy="3492500"/>
          </a:xfrm>
          <a:noFill/>
          <a:ln/>
        </p:spPr>
      </p:pic>
      <p:pic>
        <p:nvPicPr>
          <p:cNvPr id="6149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588125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4" fill="hold"/>
                                        <p:tgtEl>
                                          <p:spTgt spid="6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m</a:t>
            </a:r>
            <a:r>
              <a:rPr lang="en-GB" sz="7200">
                <a:latin typeface="Comic Sans MS" pitchFamily="66" charset="0"/>
              </a:rPr>
              <a:t>ars</a:t>
            </a:r>
          </a:p>
        </p:txBody>
      </p:sp>
      <p:pic>
        <p:nvPicPr>
          <p:cNvPr id="7172" name="Picture 4" descr="j0400174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311400" y="1600200"/>
            <a:ext cx="4521200" cy="4525963"/>
          </a:xfrm>
          <a:noFill/>
          <a:ln/>
        </p:spPr>
      </p:pic>
      <p:pic>
        <p:nvPicPr>
          <p:cNvPr id="7173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011863" y="76517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4" fill="hold"/>
                                        <p:tgtEl>
                                          <p:spTgt spid="71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a</a:t>
            </a:r>
            <a:r>
              <a:rPr lang="en-GB" sz="7200">
                <a:latin typeface="Comic Sans MS" pitchFamily="66" charset="0"/>
              </a:rPr>
              <a:t>vril</a:t>
            </a:r>
          </a:p>
        </p:txBody>
      </p:sp>
      <p:pic>
        <p:nvPicPr>
          <p:cNvPr id="8196" name="Picture 4" descr="na00269_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495550" y="2128838"/>
            <a:ext cx="4152900" cy="3468687"/>
          </a:xfrm>
          <a:noFill/>
          <a:ln/>
        </p:spPr>
      </p:pic>
      <p:pic>
        <p:nvPicPr>
          <p:cNvPr id="8197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724525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5" fill="hold"/>
                                        <p:tgtEl>
                                          <p:spTgt spid="8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m</a:t>
            </a:r>
            <a:r>
              <a:rPr lang="en-GB" sz="7200">
                <a:latin typeface="Comic Sans MS" pitchFamily="66" charset="0"/>
              </a:rPr>
              <a:t>ai</a:t>
            </a:r>
          </a:p>
        </p:txBody>
      </p:sp>
      <p:pic>
        <p:nvPicPr>
          <p:cNvPr id="9220" name="Picture 4" descr="j0178693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692275" y="1938338"/>
            <a:ext cx="5759450" cy="3848100"/>
          </a:xfrm>
          <a:noFill/>
          <a:ln/>
        </p:spPr>
      </p:pic>
      <p:pic>
        <p:nvPicPr>
          <p:cNvPr id="9221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724525" y="76517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5" fill="hold"/>
                                        <p:tgtEl>
                                          <p:spTgt spid="9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7200">
                <a:latin typeface="Comic Sans MS" pitchFamily="66" charset="0"/>
              </a:rPr>
              <a:t>uin</a:t>
            </a:r>
          </a:p>
        </p:txBody>
      </p:sp>
      <p:pic>
        <p:nvPicPr>
          <p:cNvPr id="10244" name="Picture 4" descr="j0407461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192213" y="1600200"/>
            <a:ext cx="6759575" cy="4525963"/>
          </a:xfrm>
          <a:noFill/>
          <a:ln/>
        </p:spPr>
      </p:pic>
      <p:pic>
        <p:nvPicPr>
          <p:cNvPr id="10245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724525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102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7200">
                <a:latin typeface="Comic Sans MS" pitchFamily="66" charset="0"/>
              </a:rPr>
              <a:t>uillet</a:t>
            </a:r>
          </a:p>
        </p:txBody>
      </p:sp>
      <p:pic>
        <p:nvPicPr>
          <p:cNvPr id="11268" name="Picture 4" descr="j0406172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047875" y="1284288"/>
            <a:ext cx="5060950" cy="5168900"/>
          </a:xfrm>
          <a:noFill/>
          <a:ln/>
        </p:spPr>
      </p:pic>
      <p:pic>
        <p:nvPicPr>
          <p:cNvPr id="11269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156325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4" fill="hold"/>
                                        <p:tgtEl>
                                          <p:spTgt spid="112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a</a:t>
            </a:r>
            <a:r>
              <a:rPr lang="en-GB" sz="7200">
                <a:latin typeface="Comic Sans MS" pitchFamily="66" charset="0"/>
              </a:rPr>
              <a:t>o</a:t>
            </a:r>
            <a:r>
              <a:rPr lang="en-US" sz="7200">
                <a:latin typeface="Comic Sans MS" pitchFamily="66" charset="0"/>
              </a:rPr>
              <a:t>ût</a:t>
            </a:r>
          </a:p>
        </p:txBody>
      </p:sp>
      <p:pic>
        <p:nvPicPr>
          <p:cNvPr id="12292" name="Picture 4" descr="j0234324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258888" y="1598613"/>
            <a:ext cx="6626225" cy="4527550"/>
          </a:xfrm>
          <a:noFill/>
          <a:ln/>
        </p:spPr>
      </p:pic>
      <p:pic>
        <p:nvPicPr>
          <p:cNvPr id="12293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867400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5" fill="hold"/>
                                        <p:tgtEl>
                                          <p:spTgt spid="122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s</a:t>
            </a:r>
            <a:r>
              <a:rPr lang="en-GB" sz="7200">
                <a:latin typeface="Comic Sans MS" pitchFamily="66" charset="0"/>
              </a:rPr>
              <a:t>eptembre</a:t>
            </a:r>
          </a:p>
        </p:txBody>
      </p:sp>
      <p:pic>
        <p:nvPicPr>
          <p:cNvPr id="13316" name="Picture 4" descr="j0401482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476375" y="1800225"/>
            <a:ext cx="6191250" cy="4124325"/>
          </a:xfrm>
          <a:noFill/>
          <a:ln/>
        </p:spPr>
      </p:pic>
      <p:pic>
        <p:nvPicPr>
          <p:cNvPr id="13317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235825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4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o</a:t>
            </a:r>
            <a:r>
              <a:rPr lang="en-GB" sz="7200">
                <a:latin typeface="Comic Sans MS" pitchFamily="66" charset="0"/>
              </a:rPr>
              <a:t>ctobre</a:t>
            </a:r>
          </a:p>
        </p:txBody>
      </p:sp>
      <p:pic>
        <p:nvPicPr>
          <p:cNvPr id="14340" name="Picture 4" descr="j0410303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470150" y="1703388"/>
            <a:ext cx="4203700" cy="4318000"/>
          </a:xfrm>
          <a:noFill/>
          <a:ln/>
        </p:spPr>
      </p:pic>
      <p:pic>
        <p:nvPicPr>
          <p:cNvPr id="14341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588125" y="76517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3" fill="hold"/>
                                        <p:tgtEl>
                                          <p:spTgt spid="143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n</a:t>
            </a:r>
            <a:r>
              <a:rPr lang="en-GB" sz="7200">
                <a:latin typeface="Comic Sans MS" pitchFamily="66" charset="0"/>
              </a:rPr>
              <a:t>ovembre</a:t>
            </a:r>
          </a:p>
        </p:txBody>
      </p:sp>
      <p:pic>
        <p:nvPicPr>
          <p:cNvPr id="15364" name="Picture 4" descr="so02859_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66950" y="1611313"/>
            <a:ext cx="4610100" cy="4502150"/>
          </a:xfrm>
          <a:noFill/>
          <a:ln/>
        </p:spPr>
      </p:pic>
      <p:pic>
        <p:nvPicPr>
          <p:cNvPr id="15365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092950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4" fill="hold"/>
                                        <p:tgtEl>
                                          <p:spTgt spid="153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7200">
                <a:solidFill>
                  <a:srgbClr val="CC00CC"/>
                </a:solidFill>
                <a:latin typeface="Comic Sans MS" pitchFamily="66" charset="0"/>
              </a:rPr>
              <a:t>d</a:t>
            </a:r>
            <a:r>
              <a:rPr lang="en-US" sz="7200">
                <a:latin typeface="Comic Sans MS" pitchFamily="66" charset="0"/>
              </a:rPr>
              <a:t>écembre</a:t>
            </a:r>
          </a:p>
        </p:txBody>
      </p:sp>
      <p:pic>
        <p:nvPicPr>
          <p:cNvPr id="16388" name="Picture 4" descr="j0410009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409825" y="1509713"/>
            <a:ext cx="4340225" cy="4727575"/>
          </a:xfrm>
          <a:noFill/>
          <a:ln/>
        </p:spPr>
      </p:pic>
      <p:pic>
        <p:nvPicPr>
          <p:cNvPr id="16389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164388" y="6921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4" fill="hold"/>
                                        <p:tgtEl>
                                          <p:spTgt spid="163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8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latin typeface="Comic Sans MS" pitchFamily="66" charset="0"/>
              </a:rPr>
              <a:t>C’est quel mois?</a:t>
            </a:r>
            <a:br>
              <a:rPr lang="en-GB" sz="4000">
                <a:latin typeface="Comic Sans MS" pitchFamily="66" charset="0"/>
              </a:rPr>
            </a:br>
            <a:r>
              <a:rPr lang="en-GB" sz="4000">
                <a:latin typeface="Comic Sans MS" pitchFamily="66" charset="0"/>
              </a:rPr>
              <a:t>C’est …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3600">
                <a:latin typeface="Comic Sans MS" pitchFamily="66" charset="0"/>
              </a:rPr>
              <a:t>anvier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f</a:t>
            </a:r>
            <a:r>
              <a:rPr lang="en-US" sz="3600">
                <a:latin typeface="Comic Sans MS" pitchFamily="66" charset="0"/>
              </a:rPr>
              <a:t>é</a:t>
            </a:r>
            <a:r>
              <a:rPr lang="en-GB" sz="3600">
                <a:latin typeface="Comic Sans MS" pitchFamily="66" charset="0"/>
              </a:rPr>
              <a:t>vrier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m</a:t>
            </a:r>
            <a:r>
              <a:rPr lang="en-GB" sz="3600">
                <a:latin typeface="Comic Sans MS" pitchFamily="66" charset="0"/>
              </a:rPr>
              <a:t>ars 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a</a:t>
            </a:r>
            <a:r>
              <a:rPr lang="en-GB" sz="3600">
                <a:latin typeface="Comic Sans MS" pitchFamily="66" charset="0"/>
              </a:rPr>
              <a:t>vril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m</a:t>
            </a:r>
            <a:r>
              <a:rPr lang="en-GB" sz="3600">
                <a:latin typeface="Comic Sans MS" pitchFamily="66" charset="0"/>
              </a:rPr>
              <a:t>ai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3600">
                <a:latin typeface="Comic Sans MS" pitchFamily="66" charset="0"/>
              </a:rPr>
              <a:t>uin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j</a:t>
            </a:r>
            <a:r>
              <a:rPr lang="en-GB" sz="3600">
                <a:latin typeface="Comic Sans MS" pitchFamily="66" charset="0"/>
              </a:rPr>
              <a:t>uillet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a</a:t>
            </a:r>
            <a:r>
              <a:rPr lang="en-GB" sz="3600">
                <a:latin typeface="Comic Sans MS" pitchFamily="66" charset="0"/>
              </a:rPr>
              <a:t>o</a:t>
            </a:r>
            <a:r>
              <a:rPr lang="en-US" sz="3600">
                <a:latin typeface="Comic Sans MS" pitchFamily="66" charset="0"/>
              </a:rPr>
              <a:t>û</a:t>
            </a:r>
            <a:r>
              <a:rPr lang="en-GB" sz="3600">
                <a:latin typeface="Comic Sans MS" pitchFamily="66" charset="0"/>
              </a:rPr>
              <a:t>t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s</a:t>
            </a:r>
            <a:r>
              <a:rPr lang="en-GB" sz="3600">
                <a:latin typeface="Comic Sans MS" pitchFamily="66" charset="0"/>
              </a:rPr>
              <a:t>eptembre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o</a:t>
            </a:r>
            <a:r>
              <a:rPr lang="en-GB" sz="3600">
                <a:latin typeface="Comic Sans MS" pitchFamily="66" charset="0"/>
              </a:rPr>
              <a:t>ctobre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n</a:t>
            </a:r>
            <a:r>
              <a:rPr lang="en-GB" sz="3600">
                <a:latin typeface="Comic Sans MS" pitchFamily="66" charset="0"/>
              </a:rPr>
              <a:t>ovembre</a:t>
            </a:r>
          </a:p>
          <a:p>
            <a:r>
              <a:rPr lang="en-GB" sz="3600">
                <a:solidFill>
                  <a:srgbClr val="CC00CC"/>
                </a:solidFill>
                <a:latin typeface="Comic Sans MS" pitchFamily="66" charset="0"/>
              </a:rPr>
              <a:t>d</a:t>
            </a:r>
            <a:r>
              <a:rPr lang="en-US" sz="3600">
                <a:latin typeface="Comic Sans MS" pitchFamily="66" charset="0"/>
              </a:rPr>
              <a:t>é</a:t>
            </a:r>
            <a:r>
              <a:rPr lang="en-GB" sz="3600">
                <a:latin typeface="Comic Sans MS" pitchFamily="66" charset="0"/>
              </a:rPr>
              <a:t>cembre</a:t>
            </a:r>
          </a:p>
        </p:txBody>
      </p:sp>
      <p:pic>
        <p:nvPicPr>
          <p:cNvPr id="17415" name="Picture 7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6732588" y="333375"/>
            <a:ext cx="304800" cy="304800"/>
          </a:xfrm>
          <a:prstGeom prst="rect">
            <a:avLst/>
          </a:prstGeom>
          <a:noFill/>
        </p:spPr>
      </p:pic>
      <p:pic>
        <p:nvPicPr>
          <p:cNvPr id="17416" name="Picture 8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2700338" y="1773238"/>
            <a:ext cx="304800" cy="304800"/>
          </a:xfrm>
          <a:prstGeom prst="rect">
            <a:avLst/>
          </a:prstGeom>
          <a:noFill/>
        </p:spPr>
      </p:pic>
      <p:pic>
        <p:nvPicPr>
          <p:cNvPr id="17417" name="Picture 9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2771775" y="2420938"/>
            <a:ext cx="304800" cy="304800"/>
          </a:xfrm>
          <a:prstGeom prst="rect">
            <a:avLst/>
          </a:prstGeom>
          <a:noFill/>
        </p:spPr>
      </p:pic>
      <p:pic>
        <p:nvPicPr>
          <p:cNvPr id="17418" name="Picture 10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2124075" y="3141663"/>
            <a:ext cx="304800" cy="304800"/>
          </a:xfrm>
          <a:prstGeom prst="rect">
            <a:avLst/>
          </a:prstGeom>
          <a:noFill/>
        </p:spPr>
      </p:pic>
      <p:pic>
        <p:nvPicPr>
          <p:cNvPr id="17419" name="Picture 11">
            <a:hlinkClick r:id="" action="ppaction://media"/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1979613" y="3716338"/>
            <a:ext cx="304800" cy="304800"/>
          </a:xfrm>
          <a:prstGeom prst="rect">
            <a:avLst/>
          </a:prstGeom>
          <a:noFill/>
        </p:spPr>
      </p:pic>
      <p:pic>
        <p:nvPicPr>
          <p:cNvPr id="17420" name="Picture 12">
            <a:hlinkClick r:id="" action="ppaction://media"/>
          </p:cNvPr>
          <p:cNvPicPr>
            <a:picLocks noChangeAspect="1" noChangeArrowheads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1835150" y="4437063"/>
            <a:ext cx="304800" cy="304800"/>
          </a:xfrm>
          <a:prstGeom prst="rect">
            <a:avLst/>
          </a:prstGeom>
          <a:noFill/>
        </p:spPr>
      </p:pic>
      <p:pic>
        <p:nvPicPr>
          <p:cNvPr id="17421" name="Picture 13">
            <a:hlinkClick r:id="" action="ppaction://media"/>
          </p:cNvPr>
          <p:cNvPicPr>
            <a:picLocks noChangeAspect="1" noChangeArrowheads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1908175" y="5084763"/>
            <a:ext cx="304800" cy="304800"/>
          </a:xfrm>
          <a:prstGeom prst="rect">
            <a:avLst/>
          </a:prstGeom>
          <a:noFill/>
        </p:spPr>
      </p:pic>
      <p:pic>
        <p:nvPicPr>
          <p:cNvPr id="17422" name="Picture 14">
            <a:hlinkClick r:id="" action="ppaction://media"/>
          </p:cNvPr>
          <p:cNvPicPr>
            <a:picLocks noChangeAspect="1" noChangeArrowheads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6659563" y="1773238"/>
            <a:ext cx="304800" cy="304800"/>
          </a:xfrm>
          <a:prstGeom prst="rect">
            <a:avLst/>
          </a:prstGeom>
          <a:noFill/>
        </p:spPr>
      </p:pic>
      <p:pic>
        <p:nvPicPr>
          <p:cNvPr id="17423" name="Picture 15">
            <a:hlinkClick r:id="" action="ppaction://media"/>
          </p:cNvPr>
          <p:cNvPicPr>
            <a:picLocks noChangeAspect="1" noChangeArrowheads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6227763" y="2420938"/>
            <a:ext cx="304800" cy="304800"/>
          </a:xfrm>
          <a:prstGeom prst="rect">
            <a:avLst/>
          </a:prstGeom>
          <a:noFill/>
        </p:spPr>
      </p:pic>
      <p:pic>
        <p:nvPicPr>
          <p:cNvPr id="17424" name="Picture 16">
            <a:hlinkClick r:id="" action="ppaction://media"/>
          </p:cNvPr>
          <p:cNvPicPr>
            <a:picLocks noChangeAspect="1" noChangeArrowheads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7524750" y="3068638"/>
            <a:ext cx="304800" cy="304800"/>
          </a:xfrm>
          <a:prstGeom prst="rect">
            <a:avLst/>
          </a:prstGeom>
          <a:noFill/>
        </p:spPr>
      </p:pic>
      <p:pic>
        <p:nvPicPr>
          <p:cNvPr id="17425" name="Picture 17">
            <a:hlinkClick r:id="" action="ppaction://media"/>
          </p:cNvPr>
          <p:cNvPicPr>
            <a:picLocks noChangeAspect="1" noChangeArrowheads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6948488" y="3716338"/>
            <a:ext cx="304800" cy="304800"/>
          </a:xfrm>
          <a:prstGeom prst="rect">
            <a:avLst/>
          </a:prstGeom>
          <a:noFill/>
        </p:spPr>
      </p:pic>
      <p:pic>
        <p:nvPicPr>
          <p:cNvPr id="17426" name="Picture 18">
            <a:hlinkClick r:id="" action="ppaction://media"/>
          </p:cNvPr>
          <p:cNvPicPr>
            <a:picLocks noChangeAspect="1" noChangeArrowheads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7380288" y="4437063"/>
            <a:ext cx="304800" cy="304800"/>
          </a:xfrm>
          <a:prstGeom prst="rect">
            <a:avLst/>
          </a:prstGeom>
          <a:noFill/>
        </p:spPr>
      </p:pic>
      <p:pic>
        <p:nvPicPr>
          <p:cNvPr id="17427" name="Picture 19">
            <a:hlinkClick r:id="" action="ppaction://media"/>
          </p:cNvPr>
          <p:cNvPicPr>
            <a:picLocks noChangeAspect="1" noChangeArrowheads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28"/>
          <a:srcRect/>
          <a:stretch>
            <a:fillRect/>
          </a:stretch>
        </p:blipFill>
        <p:spPr bwMode="auto">
          <a:xfrm>
            <a:off x="7380288" y="5084763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5" fill="hold"/>
                                        <p:tgtEl>
                                          <p:spTgt spid="174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4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34" fill="hold"/>
                                        <p:tgtEl>
                                          <p:spTgt spid="174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4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293" fill="hold"/>
                                        <p:tgtEl>
                                          <p:spTgt spid="174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7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4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994" fill="hold"/>
                                        <p:tgtEl>
                                          <p:spTgt spid="174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8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4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143" fill="hold"/>
                                        <p:tgtEl>
                                          <p:spTgt spid="174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9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4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273" fill="hold"/>
                                        <p:tgtEl>
                                          <p:spTgt spid="174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0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0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4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964" fill="hold"/>
                                        <p:tgtEl>
                                          <p:spTgt spid="174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1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1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74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864" fill="hold"/>
                                        <p:tgtEl>
                                          <p:spTgt spid="174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2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2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4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373" fill="hold"/>
                                        <p:tgtEl>
                                          <p:spTgt spid="174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3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3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4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532" fill="hold"/>
                                        <p:tgtEl>
                                          <p:spTgt spid="174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4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4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4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3503" fill="hold"/>
                                        <p:tgtEl>
                                          <p:spTgt spid="174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5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5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4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702" fill="hold"/>
                                        <p:tgtEl>
                                          <p:spTgt spid="174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6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6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4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3353" fill="hold"/>
                                        <p:tgtEl>
                                          <p:spTgt spid="174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7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(Joanne Crease - Dane Court)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C’est quel mois?</a:t>
            </a:r>
            <a:br>
              <a:rPr lang="en-GB" sz="4000"/>
            </a:br>
            <a:r>
              <a:rPr lang="en-GB" sz="4000"/>
              <a:t>C’est … </a:t>
            </a:r>
          </a:p>
        </p:txBody>
      </p:sp>
      <p:graphicFrame>
        <p:nvGraphicFramePr>
          <p:cNvPr id="20510" name="Group 30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0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20512" name="Picture 32" descr="j0410009[1]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067175" y="3284538"/>
            <a:ext cx="105886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3" name="Picture 33" descr="j0410303[1]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187450" y="1628775"/>
            <a:ext cx="1328738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4" name="Picture 34" descr="so02859_[1]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6588125" y="3141663"/>
            <a:ext cx="15128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5" name="Picture 35" descr="na00269_[1]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971550" y="3141663"/>
            <a:ext cx="1789113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6" name="Picture 36" descr="j0400174[1]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779838" y="4652963"/>
            <a:ext cx="1466850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7" name="Picture 37" descr="j0406903[1]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708400" y="1628775"/>
            <a:ext cx="1806575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8" name="Picture 38" descr="j0234324[1]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6372225" y="1628775"/>
            <a:ext cx="2017713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9" name="Picture 39" descr="j0406172[1]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1116013" y="4652963"/>
            <a:ext cx="1393825" cy="14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0" name="Picture 40" descr="j0401482[1]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516688" y="4652963"/>
            <a:ext cx="18700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1" name="Picture 41" descr="dd00929_[1]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323850" y="188913"/>
            <a:ext cx="1081088" cy="1185862"/>
          </a:xfrm>
          <a:prstGeom prst="rect">
            <a:avLst/>
          </a:prstGeom>
          <a:noFill/>
        </p:spPr>
      </p:pic>
      <p:pic>
        <p:nvPicPr>
          <p:cNvPr id="20522" name="Picture 42" descr="dd00929_[1]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7740650" y="115888"/>
            <a:ext cx="1081088" cy="1185862"/>
          </a:xfrm>
          <a:prstGeom prst="rect">
            <a:avLst/>
          </a:prstGeom>
          <a:noFill/>
        </p:spPr>
      </p:pic>
      <p:pic>
        <p:nvPicPr>
          <p:cNvPr id="20523" name="Picture 43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6659563" y="404813"/>
            <a:ext cx="304800" cy="304800"/>
          </a:xfrm>
          <a:prstGeom prst="rect">
            <a:avLst/>
          </a:prstGeom>
          <a:noFill/>
        </p:spPr>
      </p:pic>
      <p:pic>
        <p:nvPicPr>
          <p:cNvPr id="20524" name="Picture 44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2771775" y="1700213"/>
            <a:ext cx="304800" cy="304800"/>
          </a:xfrm>
          <a:prstGeom prst="rect">
            <a:avLst/>
          </a:prstGeom>
          <a:noFill/>
        </p:spPr>
      </p:pic>
      <p:pic>
        <p:nvPicPr>
          <p:cNvPr id="20525" name="Picture 45">
            <a:hlinkClick r:id="" action="ppaction://media"/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5580063" y="1700213"/>
            <a:ext cx="304800" cy="304800"/>
          </a:xfrm>
          <a:prstGeom prst="rect">
            <a:avLst/>
          </a:prstGeom>
          <a:noFill/>
        </p:spPr>
      </p:pic>
      <p:pic>
        <p:nvPicPr>
          <p:cNvPr id="20526" name="Picture 46">
            <a:hlinkClick r:id="" action="ppaction://media"/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8243888" y="1700213"/>
            <a:ext cx="304800" cy="304800"/>
          </a:xfrm>
          <a:prstGeom prst="rect">
            <a:avLst/>
          </a:prstGeom>
          <a:noFill/>
        </p:spPr>
      </p:pic>
      <p:pic>
        <p:nvPicPr>
          <p:cNvPr id="20527" name="Picture 47">
            <a:hlinkClick r:id="" action="ppaction://media"/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2771775" y="3213100"/>
            <a:ext cx="304800" cy="304800"/>
          </a:xfrm>
          <a:prstGeom prst="rect">
            <a:avLst/>
          </a:prstGeom>
          <a:noFill/>
        </p:spPr>
      </p:pic>
      <p:pic>
        <p:nvPicPr>
          <p:cNvPr id="20528" name="Picture 48">
            <a:hlinkClick r:id="" action="ppaction://media"/>
          </p:cNvPr>
          <p:cNvPicPr>
            <a:picLocks noChangeAspect="1" noChangeArrowheads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5580063" y="3141663"/>
            <a:ext cx="304800" cy="304800"/>
          </a:xfrm>
          <a:prstGeom prst="rect">
            <a:avLst/>
          </a:prstGeom>
          <a:noFill/>
        </p:spPr>
      </p:pic>
      <p:pic>
        <p:nvPicPr>
          <p:cNvPr id="20529" name="Picture 49">
            <a:hlinkClick r:id="" action="ppaction://media"/>
          </p:cNvPr>
          <p:cNvPicPr>
            <a:picLocks noChangeAspect="1" noChangeArrowheads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8243888" y="3141663"/>
            <a:ext cx="304800" cy="304800"/>
          </a:xfrm>
          <a:prstGeom prst="rect">
            <a:avLst/>
          </a:prstGeom>
          <a:noFill/>
        </p:spPr>
      </p:pic>
      <p:pic>
        <p:nvPicPr>
          <p:cNvPr id="20530" name="Picture 50">
            <a:hlinkClick r:id="" action="ppaction://media"/>
          </p:cNvPr>
          <p:cNvPicPr>
            <a:picLocks noChangeAspect="1" noChangeArrowheads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2771775" y="4724400"/>
            <a:ext cx="304800" cy="304800"/>
          </a:xfrm>
          <a:prstGeom prst="rect">
            <a:avLst/>
          </a:prstGeom>
          <a:noFill/>
        </p:spPr>
      </p:pic>
      <p:pic>
        <p:nvPicPr>
          <p:cNvPr id="20531" name="Picture 51">
            <a:hlinkClick r:id="" action="ppaction://media"/>
          </p:cNvPr>
          <p:cNvPicPr>
            <a:picLocks noChangeAspect="1" noChangeArrowheads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5580063" y="4652963"/>
            <a:ext cx="304800" cy="304800"/>
          </a:xfrm>
          <a:prstGeom prst="rect">
            <a:avLst/>
          </a:prstGeom>
          <a:noFill/>
        </p:spPr>
      </p:pic>
      <p:pic>
        <p:nvPicPr>
          <p:cNvPr id="20532" name="Picture 52">
            <a:hlinkClick r:id="" action="ppaction://media"/>
          </p:cNvPr>
          <p:cNvPicPr>
            <a:picLocks noChangeAspect="1" noChangeArrowheads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2"/>
          <a:srcRect/>
          <a:stretch>
            <a:fillRect/>
          </a:stretch>
        </p:blipFill>
        <p:spPr bwMode="auto">
          <a:xfrm>
            <a:off x="8316913" y="4652963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6" fill="hold"/>
                                        <p:tgtEl>
                                          <p:spTgt spid="205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54" fill="hold"/>
                                        <p:tgtEl>
                                          <p:spTgt spid="205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034" fill="hold"/>
                                        <p:tgtEl>
                                          <p:spTgt spid="205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5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83" fill="hold"/>
                                        <p:tgtEl>
                                          <p:spTgt spid="205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6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263" fill="hold"/>
                                        <p:tgtEl>
                                          <p:spTgt spid="205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7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752" fill="hold"/>
                                        <p:tgtEl>
                                          <p:spTgt spid="205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8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333" fill="hold"/>
                                        <p:tgtEl>
                                          <p:spTgt spid="205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9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363" fill="hold"/>
                                        <p:tgtEl>
                                          <p:spTgt spid="205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0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0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964" fill="hold"/>
                                        <p:tgtEl>
                                          <p:spTgt spid="205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1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413" fill="hold"/>
                                        <p:tgtEl>
                                          <p:spTgt spid="205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2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192</Words>
  <Application>Microsoft Office PowerPoint</Application>
  <PresentationFormat>On-screen Show (4:3)</PresentationFormat>
  <Paragraphs>55</Paragraphs>
  <Slides>16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Comic Sans MS</vt:lpstr>
      <vt:lpstr>Default Design</vt:lpstr>
      <vt:lpstr>Learning intention:</vt:lpstr>
      <vt:lpstr>C’est quel mois?</vt:lpstr>
      <vt:lpstr>janvier</vt:lpstr>
      <vt:lpstr>février</vt:lpstr>
      <vt:lpstr>mars</vt:lpstr>
      <vt:lpstr>avril</vt:lpstr>
      <vt:lpstr>mai</vt:lpstr>
      <vt:lpstr>juin</vt:lpstr>
      <vt:lpstr>juillet</vt:lpstr>
      <vt:lpstr>août</vt:lpstr>
      <vt:lpstr>septembre</vt:lpstr>
      <vt:lpstr>octobre</vt:lpstr>
      <vt:lpstr>novembre</vt:lpstr>
      <vt:lpstr>décembre</vt:lpstr>
      <vt:lpstr>C’est quel mois? C’est …</vt:lpstr>
      <vt:lpstr>C’est quel mois? C’est … </vt:lpstr>
    </vt:vector>
  </TitlesOfParts>
  <Company>RM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intention:</dc:title>
  <dc:creator>Joanne Crease</dc:creator>
  <cp:lastModifiedBy>miss.pspinelli</cp:lastModifiedBy>
  <cp:revision>9</cp:revision>
  <dcterms:created xsi:type="dcterms:W3CDTF">2006-08-17T18:44:14Z</dcterms:created>
  <dcterms:modified xsi:type="dcterms:W3CDTF">2021-01-24T17:03:49Z</dcterms:modified>
</cp:coreProperties>
</file>