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Lst>
  <p:sldSz cy="5143500" cx="9144000"/>
  <p:notesSz cx="6858000" cy="9144000"/>
  <p:embeddedFontLst>
    <p:embeddedFont>
      <p:font typeface="Amatic SC"/>
      <p:regular r:id="rId18"/>
      <p:bold r:id="rId19"/>
    </p:embeddedFont>
    <p:embeddedFont>
      <p:font typeface="Source Code Pro"/>
      <p:regular r:id="rId20"/>
      <p:bold r:id="rId21"/>
      <p:italic r:id="rId22"/>
      <p:boldItalic r:id="rId23"/>
    </p:embeddedFont>
    <p:embeddedFont>
      <p:font typeface="Coming Soon"/>
      <p:regular r:id="rId2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1995F233-CEC3-4077-87CF-7568B7860364}">
  <a:tblStyle styleId="{1995F233-CEC3-4077-87CF-7568B7860364}"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SourceCodePro-regular.fntdata"/><Relationship Id="rId11" Type="http://schemas.openxmlformats.org/officeDocument/2006/relationships/slide" Target="slides/slide5.xml"/><Relationship Id="rId22" Type="http://schemas.openxmlformats.org/officeDocument/2006/relationships/font" Target="fonts/SourceCodePro-italic.fntdata"/><Relationship Id="rId10" Type="http://schemas.openxmlformats.org/officeDocument/2006/relationships/slide" Target="slides/slide4.xml"/><Relationship Id="rId21" Type="http://schemas.openxmlformats.org/officeDocument/2006/relationships/font" Target="fonts/SourceCodePro-bold.fntdata"/><Relationship Id="rId13" Type="http://schemas.openxmlformats.org/officeDocument/2006/relationships/slide" Target="slides/slide7.xml"/><Relationship Id="rId24" Type="http://schemas.openxmlformats.org/officeDocument/2006/relationships/font" Target="fonts/ComingSoon-regular.fntdata"/><Relationship Id="rId12" Type="http://schemas.openxmlformats.org/officeDocument/2006/relationships/slide" Target="slides/slide6.xml"/><Relationship Id="rId23" Type="http://schemas.openxmlformats.org/officeDocument/2006/relationships/font" Target="fonts/SourceCodePro-boldItalic.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5" Type="http://schemas.openxmlformats.org/officeDocument/2006/relationships/slideMaster" Target="slideMasters/slideMaster1.xml"/><Relationship Id="rId19" Type="http://schemas.openxmlformats.org/officeDocument/2006/relationships/font" Target="fonts/AmaticSC-bold.fntdata"/><Relationship Id="rId6" Type="http://schemas.openxmlformats.org/officeDocument/2006/relationships/notesMaster" Target="notesMasters/notesMaster1.xml"/><Relationship Id="rId18" Type="http://schemas.openxmlformats.org/officeDocument/2006/relationships/font" Target="fonts/AmaticSC-regular.fntdata"/><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 name="Shape 52"/>
        <p:cNvGrpSpPr/>
        <p:nvPr/>
      </p:nvGrpSpPr>
      <p:grpSpPr>
        <a:xfrm>
          <a:off x="0" y="0"/>
          <a:ext cx="0" cy="0"/>
          <a:chOff x="0" y="0"/>
          <a:chExt cx="0" cy="0"/>
        </a:xfrm>
      </p:grpSpPr>
      <p:sp>
        <p:nvSpPr>
          <p:cNvPr id="53" name="Google Shape;53;ge25432c097_0_19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4" name="Google Shape;54;ge25432c097_0_19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 name="Shape 57"/>
        <p:cNvGrpSpPr/>
        <p:nvPr/>
      </p:nvGrpSpPr>
      <p:grpSpPr>
        <a:xfrm>
          <a:off x="0" y="0"/>
          <a:ext cx="0" cy="0"/>
          <a:chOff x="0" y="0"/>
          <a:chExt cx="0" cy="0"/>
        </a:xfrm>
      </p:grpSpPr>
      <p:sp>
        <p:nvSpPr>
          <p:cNvPr id="58" name="Google Shape;58;ge25432c097_0_4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9" name="Google Shape;59;ge25432c097_0_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 name="Shape 64"/>
        <p:cNvGrpSpPr/>
        <p:nvPr/>
      </p:nvGrpSpPr>
      <p:grpSpPr>
        <a:xfrm>
          <a:off x="0" y="0"/>
          <a:ext cx="0" cy="0"/>
          <a:chOff x="0" y="0"/>
          <a:chExt cx="0" cy="0"/>
        </a:xfrm>
      </p:grpSpPr>
      <p:sp>
        <p:nvSpPr>
          <p:cNvPr id="65" name="Google Shape;65;ge28aa18dd0_0_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6" name="Google Shape;66;ge28aa18dd0_0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 name="Shape 71"/>
        <p:cNvGrpSpPr/>
        <p:nvPr/>
      </p:nvGrpSpPr>
      <p:grpSpPr>
        <a:xfrm>
          <a:off x="0" y="0"/>
          <a:ext cx="0" cy="0"/>
          <a:chOff x="0" y="0"/>
          <a:chExt cx="0" cy="0"/>
        </a:xfrm>
      </p:grpSpPr>
      <p:sp>
        <p:nvSpPr>
          <p:cNvPr id="72" name="Google Shape;72;ge28aa18dd0_0_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3" name="Google Shape;73;ge28aa18dd0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ge28aa18dd0_0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9" name="Google Shape;79;ge28aa18dd0_0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ge28aa18dd0_0_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5" name="Google Shape;95;ge28aa18dd0_0_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ge28aa18dd0_0_9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8" name="Google Shape;118;ge28aa18dd0_0_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ge28aa18dd0_0_1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4" name="Google Shape;124;ge28aa18dd0_0_1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ge28aa18dd0_0_1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0" name="Google Shape;130;ge28aa18dd0_0_1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ge25432c097_0_2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3" name="Google Shape;153;ge25432c097_0_2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ge25432c097_0_28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3" name="Google Shape;163;ge25432c097_0_2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dk1"/>
        </a:solidFill>
      </p:bgPr>
    </p:bg>
    <p:spTree>
      <p:nvGrpSpPr>
        <p:cNvPr id="9" name="Shape 9"/>
        <p:cNvGrpSpPr/>
        <p:nvPr/>
      </p:nvGrpSpPr>
      <p:grpSpPr>
        <a:xfrm>
          <a:off x="0" y="0"/>
          <a:ext cx="0" cy="0"/>
          <a:chOff x="0" y="0"/>
          <a:chExt cx="0" cy="0"/>
        </a:xfrm>
      </p:grpSpPr>
      <p:sp>
        <p:nvSpPr>
          <p:cNvPr id="10" name="Google Shape;10;p2"/>
          <p:cNvSpPr/>
          <p:nvPr/>
        </p:nvSpPr>
        <p:spPr>
          <a:xfrm>
            <a:off x="0" y="0"/>
            <a:ext cx="9144000" cy="34290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2"/>
          <p:cNvSpPr txBox="1"/>
          <p:nvPr>
            <p:ph type="ctrTitle"/>
          </p:nvPr>
        </p:nvSpPr>
        <p:spPr>
          <a:xfrm>
            <a:off x="311700" y="392150"/>
            <a:ext cx="8520600" cy="26904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8000"/>
              <a:buNone/>
              <a:defRPr sz="8000"/>
            </a:lvl1pPr>
            <a:lvl2pPr lvl="1" algn="ctr">
              <a:spcBef>
                <a:spcPts val="0"/>
              </a:spcBef>
              <a:spcAft>
                <a:spcPts val="0"/>
              </a:spcAft>
              <a:buSzPts val="8000"/>
              <a:buNone/>
              <a:defRPr sz="8000"/>
            </a:lvl2pPr>
            <a:lvl3pPr lvl="2" algn="ctr">
              <a:spcBef>
                <a:spcPts val="0"/>
              </a:spcBef>
              <a:spcAft>
                <a:spcPts val="0"/>
              </a:spcAft>
              <a:buSzPts val="8000"/>
              <a:buNone/>
              <a:defRPr sz="8000"/>
            </a:lvl3pPr>
            <a:lvl4pPr lvl="3" algn="ctr">
              <a:spcBef>
                <a:spcPts val="0"/>
              </a:spcBef>
              <a:spcAft>
                <a:spcPts val="0"/>
              </a:spcAft>
              <a:buSzPts val="8000"/>
              <a:buNone/>
              <a:defRPr sz="8000"/>
            </a:lvl4pPr>
            <a:lvl5pPr lvl="4" algn="ctr">
              <a:spcBef>
                <a:spcPts val="0"/>
              </a:spcBef>
              <a:spcAft>
                <a:spcPts val="0"/>
              </a:spcAft>
              <a:buSzPts val="8000"/>
              <a:buNone/>
              <a:defRPr sz="8000"/>
            </a:lvl5pPr>
            <a:lvl6pPr lvl="5" algn="ctr">
              <a:spcBef>
                <a:spcPts val="0"/>
              </a:spcBef>
              <a:spcAft>
                <a:spcPts val="0"/>
              </a:spcAft>
              <a:buSzPts val="8000"/>
              <a:buNone/>
              <a:defRPr sz="8000"/>
            </a:lvl6pPr>
            <a:lvl7pPr lvl="6" algn="ctr">
              <a:spcBef>
                <a:spcPts val="0"/>
              </a:spcBef>
              <a:spcAft>
                <a:spcPts val="0"/>
              </a:spcAft>
              <a:buSzPts val="8000"/>
              <a:buNone/>
              <a:defRPr sz="8000"/>
            </a:lvl7pPr>
            <a:lvl8pPr lvl="7" algn="ctr">
              <a:spcBef>
                <a:spcPts val="0"/>
              </a:spcBef>
              <a:spcAft>
                <a:spcPts val="0"/>
              </a:spcAft>
              <a:buSzPts val="8000"/>
              <a:buNone/>
              <a:defRPr sz="8000"/>
            </a:lvl8pPr>
            <a:lvl9pPr lvl="8" algn="ctr">
              <a:spcBef>
                <a:spcPts val="0"/>
              </a:spcBef>
              <a:spcAft>
                <a:spcPts val="0"/>
              </a:spcAft>
              <a:buSzPts val="8000"/>
              <a:buNone/>
              <a:defRPr sz="8000"/>
            </a:lvl9pPr>
          </a:lstStyle>
          <a:p/>
        </p:txBody>
      </p:sp>
      <p:sp>
        <p:nvSpPr>
          <p:cNvPr id="12" name="Google Shape;12;p2"/>
          <p:cNvSpPr txBox="1"/>
          <p:nvPr>
            <p:ph idx="1" type="subTitle"/>
          </p:nvPr>
        </p:nvSpPr>
        <p:spPr>
          <a:xfrm>
            <a:off x="311700" y="3890400"/>
            <a:ext cx="8520600" cy="706200"/>
          </a:xfrm>
          <a:prstGeom prst="rect">
            <a:avLst/>
          </a:prstGeom>
        </p:spPr>
        <p:txBody>
          <a:bodyPr anchorCtr="0" anchor="ctr" bIns="91425" lIns="91425" spcFirstLastPara="1" rIns="91425" wrap="square" tIns="91425">
            <a:normAutofit/>
          </a:bodyPr>
          <a:lstStyle>
            <a:lvl1pPr lvl="0" algn="ctr">
              <a:lnSpc>
                <a:spcPct val="100000"/>
              </a:lnSpc>
              <a:spcBef>
                <a:spcPts val="0"/>
              </a:spcBef>
              <a:spcAft>
                <a:spcPts val="0"/>
              </a:spcAft>
              <a:buClr>
                <a:schemeClr val="accent1"/>
              </a:buClr>
              <a:buSzPts val="2100"/>
              <a:buNone/>
              <a:defRPr b="1" sz="2100">
                <a:solidFill>
                  <a:schemeClr val="accent1"/>
                </a:solidFill>
              </a:defRPr>
            </a:lvl1pPr>
            <a:lvl2pPr lvl="1" algn="ctr">
              <a:lnSpc>
                <a:spcPct val="100000"/>
              </a:lnSpc>
              <a:spcBef>
                <a:spcPts val="0"/>
              </a:spcBef>
              <a:spcAft>
                <a:spcPts val="0"/>
              </a:spcAft>
              <a:buClr>
                <a:schemeClr val="accent1"/>
              </a:buClr>
              <a:buSzPts val="2100"/>
              <a:buNone/>
              <a:defRPr b="1" sz="2100">
                <a:solidFill>
                  <a:schemeClr val="accent1"/>
                </a:solidFill>
              </a:defRPr>
            </a:lvl2pPr>
            <a:lvl3pPr lvl="2" algn="ctr">
              <a:lnSpc>
                <a:spcPct val="100000"/>
              </a:lnSpc>
              <a:spcBef>
                <a:spcPts val="0"/>
              </a:spcBef>
              <a:spcAft>
                <a:spcPts val="0"/>
              </a:spcAft>
              <a:buClr>
                <a:schemeClr val="accent1"/>
              </a:buClr>
              <a:buSzPts val="2100"/>
              <a:buNone/>
              <a:defRPr b="1" sz="2100">
                <a:solidFill>
                  <a:schemeClr val="accent1"/>
                </a:solidFill>
              </a:defRPr>
            </a:lvl3pPr>
            <a:lvl4pPr lvl="3" algn="ctr">
              <a:lnSpc>
                <a:spcPct val="100000"/>
              </a:lnSpc>
              <a:spcBef>
                <a:spcPts val="0"/>
              </a:spcBef>
              <a:spcAft>
                <a:spcPts val="0"/>
              </a:spcAft>
              <a:buClr>
                <a:schemeClr val="accent1"/>
              </a:buClr>
              <a:buSzPts val="2100"/>
              <a:buNone/>
              <a:defRPr b="1" sz="2100">
                <a:solidFill>
                  <a:schemeClr val="accent1"/>
                </a:solidFill>
              </a:defRPr>
            </a:lvl4pPr>
            <a:lvl5pPr lvl="4" algn="ctr">
              <a:lnSpc>
                <a:spcPct val="100000"/>
              </a:lnSpc>
              <a:spcBef>
                <a:spcPts val="0"/>
              </a:spcBef>
              <a:spcAft>
                <a:spcPts val="0"/>
              </a:spcAft>
              <a:buClr>
                <a:schemeClr val="accent1"/>
              </a:buClr>
              <a:buSzPts val="2100"/>
              <a:buNone/>
              <a:defRPr b="1" sz="2100">
                <a:solidFill>
                  <a:schemeClr val="accent1"/>
                </a:solidFill>
              </a:defRPr>
            </a:lvl5pPr>
            <a:lvl6pPr lvl="5" algn="ctr">
              <a:lnSpc>
                <a:spcPct val="100000"/>
              </a:lnSpc>
              <a:spcBef>
                <a:spcPts val="0"/>
              </a:spcBef>
              <a:spcAft>
                <a:spcPts val="0"/>
              </a:spcAft>
              <a:buClr>
                <a:schemeClr val="accent1"/>
              </a:buClr>
              <a:buSzPts val="2100"/>
              <a:buNone/>
              <a:defRPr b="1" sz="2100">
                <a:solidFill>
                  <a:schemeClr val="accent1"/>
                </a:solidFill>
              </a:defRPr>
            </a:lvl6pPr>
            <a:lvl7pPr lvl="6" algn="ctr">
              <a:lnSpc>
                <a:spcPct val="100000"/>
              </a:lnSpc>
              <a:spcBef>
                <a:spcPts val="0"/>
              </a:spcBef>
              <a:spcAft>
                <a:spcPts val="0"/>
              </a:spcAft>
              <a:buClr>
                <a:schemeClr val="accent1"/>
              </a:buClr>
              <a:buSzPts val="2100"/>
              <a:buNone/>
              <a:defRPr b="1" sz="2100">
                <a:solidFill>
                  <a:schemeClr val="accent1"/>
                </a:solidFill>
              </a:defRPr>
            </a:lvl7pPr>
            <a:lvl8pPr lvl="7" algn="ctr">
              <a:lnSpc>
                <a:spcPct val="100000"/>
              </a:lnSpc>
              <a:spcBef>
                <a:spcPts val="0"/>
              </a:spcBef>
              <a:spcAft>
                <a:spcPts val="0"/>
              </a:spcAft>
              <a:buClr>
                <a:schemeClr val="accent1"/>
              </a:buClr>
              <a:buSzPts val="2100"/>
              <a:buNone/>
              <a:defRPr b="1" sz="2100">
                <a:solidFill>
                  <a:schemeClr val="accent1"/>
                </a:solidFill>
              </a:defRPr>
            </a:lvl8pPr>
            <a:lvl9pPr lvl="8" algn="ctr">
              <a:lnSpc>
                <a:spcPct val="100000"/>
              </a:lnSpc>
              <a:spcBef>
                <a:spcPts val="0"/>
              </a:spcBef>
              <a:spcAft>
                <a:spcPts val="0"/>
              </a:spcAft>
              <a:buClr>
                <a:schemeClr val="accent1"/>
              </a:buClr>
              <a:buSzPts val="2100"/>
              <a:buNone/>
              <a:defRPr b="1" sz="2100">
                <a:solidFill>
                  <a:schemeClr val="accent1"/>
                </a:solidFill>
              </a:defRPr>
            </a:lvl9pPr>
          </a:lstStyle>
          <a:p/>
        </p:txBody>
      </p:sp>
      <p:sp>
        <p:nvSpPr>
          <p:cNvPr id="13" name="Google Shape;13;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dk1"/>
        </a:solidFill>
      </p:bgPr>
    </p:bg>
    <p:spTree>
      <p:nvGrpSpPr>
        <p:cNvPr id="14" name="Shape 14"/>
        <p:cNvGrpSpPr/>
        <p:nvPr/>
      </p:nvGrpSpPr>
      <p:grpSpPr>
        <a:xfrm>
          <a:off x="0" y="0"/>
          <a:ext cx="0" cy="0"/>
          <a:chOff x="0" y="0"/>
          <a:chExt cx="0" cy="0"/>
        </a:xfrm>
      </p:grpSpPr>
      <p:sp>
        <p:nvSpPr>
          <p:cNvPr id="15" name="Google Shape;15;p3"/>
          <p:cNvSpPr txBox="1"/>
          <p:nvPr>
            <p:ph type="title"/>
          </p:nvPr>
        </p:nvSpPr>
        <p:spPr>
          <a:xfrm>
            <a:off x="2802750" y="802500"/>
            <a:ext cx="3538500" cy="3538500"/>
          </a:xfrm>
          <a:prstGeom prst="rect">
            <a:avLst/>
          </a:prstGeom>
          <a:solidFill>
            <a:srgbClr val="FFFFFF"/>
          </a:solidFill>
        </p:spPr>
        <p:txBody>
          <a:bodyPr anchorCtr="0" anchor="ctr" bIns="91425" lIns="91425" spcFirstLastPara="1" rIns="91425" wrap="square" tIns="91425">
            <a:normAutofit/>
          </a:bodyPr>
          <a:lstStyle>
            <a:lvl1pPr lvl="0" algn="ctr">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p:txBody>
      </p:sp>
      <p:sp>
        <p:nvSpPr>
          <p:cNvPr id="16" name="Google Shape;16;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7" name="Shape 17"/>
        <p:cNvGrpSpPr/>
        <p:nvPr/>
      </p:nvGrpSpPr>
      <p:grpSpPr>
        <a:xfrm>
          <a:off x="0" y="0"/>
          <a:ext cx="0" cy="0"/>
          <a:chOff x="0" y="0"/>
          <a:chExt cx="0" cy="0"/>
        </a:xfrm>
      </p:grpSpPr>
      <p:sp>
        <p:nvSpPr>
          <p:cNvPr id="18" name="Google Shape;18;p4"/>
          <p:cNvSpPr txBox="1"/>
          <p:nvPr>
            <p:ph type="title"/>
          </p:nvPr>
        </p:nvSpPr>
        <p:spPr>
          <a:xfrm>
            <a:off x="311700" y="292850"/>
            <a:ext cx="8520600" cy="801000"/>
          </a:xfrm>
          <a:prstGeom prst="rect">
            <a:avLst/>
          </a:prstGeom>
        </p:spPr>
        <p:txBody>
          <a:bodyPr anchorCtr="0" anchor="t" bIns="91425" lIns="91425" spcFirstLastPara="1" rIns="91425" wrap="square" tIns="91425">
            <a:norm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p:txBody>
      </p:sp>
      <p:sp>
        <p:nvSpPr>
          <p:cNvPr id="19" name="Google Shape;19;p4"/>
          <p:cNvSpPr txBox="1"/>
          <p:nvPr>
            <p:ph idx="1" type="body"/>
          </p:nvPr>
        </p:nvSpPr>
        <p:spPr>
          <a:xfrm>
            <a:off x="311700" y="1228675"/>
            <a:ext cx="8520600" cy="33402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20" name="Google Shape;20;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1" name="Shape 21"/>
        <p:cNvGrpSpPr/>
        <p:nvPr/>
      </p:nvGrpSpPr>
      <p:grpSpPr>
        <a:xfrm>
          <a:off x="0" y="0"/>
          <a:ext cx="0" cy="0"/>
          <a:chOff x="0" y="0"/>
          <a:chExt cx="0" cy="0"/>
        </a:xfrm>
      </p:grpSpPr>
      <p:sp>
        <p:nvSpPr>
          <p:cNvPr id="22" name="Google Shape;22;p5"/>
          <p:cNvSpPr txBox="1"/>
          <p:nvPr>
            <p:ph type="title"/>
          </p:nvPr>
        </p:nvSpPr>
        <p:spPr>
          <a:xfrm>
            <a:off x="311700" y="292850"/>
            <a:ext cx="8520600" cy="801000"/>
          </a:xfrm>
          <a:prstGeom prst="rect">
            <a:avLst/>
          </a:prstGeom>
        </p:spPr>
        <p:txBody>
          <a:bodyPr anchorCtr="0" anchor="t" bIns="91425" lIns="91425" spcFirstLastPara="1" rIns="91425" wrap="square" tIns="91425">
            <a:norm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p:txBody>
      </p:sp>
      <p:sp>
        <p:nvSpPr>
          <p:cNvPr id="23" name="Google Shape;23;p5"/>
          <p:cNvSpPr txBox="1"/>
          <p:nvPr>
            <p:ph idx="1" type="body"/>
          </p:nvPr>
        </p:nvSpPr>
        <p:spPr>
          <a:xfrm>
            <a:off x="311700" y="1228675"/>
            <a:ext cx="3999900" cy="33402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2" type="body"/>
          </p:nvPr>
        </p:nvSpPr>
        <p:spPr>
          <a:xfrm>
            <a:off x="4832400" y="1228675"/>
            <a:ext cx="3999900" cy="33402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5" name="Google Shape;25;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6" name="Shape 26"/>
        <p:cNvGrpSpPr/>
        <p:nvPr/>
      </p:nvGrpSpPr>
      <p:grpSpPr>
        <a:xfrm>
          <a:off x="0" y="0"/>
          <a:ext cx="0" cy="0"/>
          <a:chOff x="0" y="0"/>
          <a:chExt cx="0" cy="0"/>
        </a:xfrm>
      </p:grpSpPr>
      <p:sp>
        <p:nvSpPr>
          <p:cNvPr id="27" name="Google Shape;27;p6"/>
          <p:cNvSpPr txBox="1"/>
          <p:nvPr>
            <p:ph type="title"/>
          </p:nvPr>
        </p:nvSpPr>
        <p:spPr>
          <a:xfrm>
            <a:off x="304800" y="309350"/>
            <a:ext cx="8537700" cy="748200"/>
          </a:xfrm>
          <a:prstGeom prst="rect">
            <a:avLst/>
          </a:prstGeom>
        </p:spPr>
        <p:txBody>
          <a:bodyPr anchorCtr="0" anchor="t" bIns="91425" lIns="91425" spcFirstLastPara="1" rIns="91425" wrap="square" tIns="91425">
            <a:normAutofit/>
          </a:bodyPr>
          <a:lstStyle>
            <a:lvl1pPr lvl="0">
              <a:spcBef>
                <a:spcPts val="0"/>
              </a:spcBef>
              <a:spcAft>
                <a:spcPts val="0"/>
              </a:spcAft>
              <a:buSzPts val="4000"/>
              <a:buNone/>
              <a:defRPr sz="4000"/>
            </a:lvl1pPr>
            <a:lvl2pPr lvl="1">
              <a:spcBef>
                <a:spcPts val="0"/>
              </a:spcBef>
              <a:spcAft>
                <a:spcPts val="0"/>
              </a:spcAft>
              <a:buSzPts val="4000"/>
              <a:buNone/>
              <a:defRPr sz="4000"/>
            </a:lvl2pPr>
            <a:lvl3pPr lvl="2">
              <a:spcBef>
                <a:spcPts val="0"/>
              </a:spcBef>
              <a:spcAft>
                <a:spcPts val="0"/>
              </a:spcAft>
              <a:buSzPts val="4000"/>
              <a:buNone/>
              <a:defRPr sz="4000"/>
            </a:lvl3pPr>
            <a:lvl4pPr lvl="3">
              <a:spcBef>
                <a:spcPts val="0"/>
              </a:spcBef>
              <a:spcAft>
                <a:spcPts val="0"/>
              </a:spcAft>
              <a:buSzPts val="4000"/>
              <a:buNone/>
              <a:defRPr sz="4000"/>
            </a:lvl4pPr>
            <a:lvl5pPr lvl="4">
              <a:spcBef>
                <a:spcPts val="0"/>
              </a:spcBef>
              <a:spcAft>
                <a:spcPts val="0"/>
              </a:spcAft>
              <a:buSzPts val="4000"/>
              <a:buNone/>
              <a:defRPr sz="4000"/>
            </a:lvl5pPr>
            <a:lvl6pPr lvl="5">
              <a:spcBef>
                <a:spcPts val="0"/>
              </a:spcBef>
              <a:spcAft>
                <a:spcPts val="0"/>
              </a:spcAft>
              <a:buSzPts val="4000"/>
              <a:buNone/>
              <a:defRPr sz="4000"/>
            </a:lvl6pPr>
            <a:lvl7pPr lvl="6">
              <a:spcBef>
                <a:spcPts val="0"/>
              </a:spcBef>
              <a:spcAft>
                <a:spcPts val="0"/>
              </a:spcAft>
              <a:buSzPts val="4000"/>
              <a:buNone/>
              <a:defRPr sz="4000"/>
            </a:lvl7pPr>
            <a:lvl8pPr lvl="7">
              <a:spcBef>
                <a:spcPts val="0"/>
              </a:spcBef>
              <a:spcAft>
                <a:spcPts val="0"/>
              </a:spcAft>
              <a:buSzPts val="4000"/>
              <a:buNone/>
              <a:defRPr sz="4000"/>
            </a:lvl8pPr>
            <a:lvl9pPr lvl="8">
              <a:spcBef>
                <a:spcPts val="0"/>
              </a:spcBef>
              <a:spcAft>
                <a:spcPts val="0"/>
              </a:spcAft>
              <a:buSzPts val="4000"/>
              <a:buNone/>
              <a:defRPr sz="4000"/>
            </a:lvl9pPr>
          </a:lstStyle>
          <a:p/>
        </p:txBody>
      </p:sp>
      <p:sp>
        <p:nvSpPr>
          <p:cNvPr id="28" name="Google Shape;28;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9" name="Shape 29"/>
        <p:cNvGrpSpPr/>
        <p:nvPr/>
      </p:nvGrpSpPr>
      <p:grpSpPr>
        <a:xfrm>
          <a:off x="0" y="0"/>
          <a:ext cx="0" cy="0"/>
          <a:chOff x="0" y="0"/>
          <a:chExt cx="0" cy="0"/>
        </a:xfrm>
      </p:grpSpPr>
      <p:sp>
        <p:nvSpPr>
          <p:cNvPr id="30" name="Google Shape;30;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3000"/>
              <a:buNone/>
              <a:defRPr sz="3000">
                <a:highlight>
                  <a:schemeClr val="dk1"/>
                </a:highlight>
              </a:defRPr>
            </a:lvl1pPr>
            <a:lvl2pPr lvl="1">
              <a:spcBef>
                <a:spcPts val="0"/>
              </a:spcBef>
              <a:spcAft>
                <a:spcPts val="0"/>
              </a:spcAft>
              <a:buSzPts val="3000"/>
              <a:buNone/>
              <a:defRPr sz="3000">
                <a:highlight>
                  <a:schemeClr val="dk1"/>
                </a:highlight>
              </a:defRPr>
            </a:lvl2pPr>
            <a:lvl3pPr lvl="2">
              <a:spcBef>
                <a:spcPts val="0"/>
              </a:spcBef>
              <a:spcAft>
                <a:spcPts val="0"/>
              </a:spcAft>
              <a:buSzPts val="3000"/>
              <a:buNone/>
              <a:defRPr sz="3000">
                <a:highlight>
                  <a:schemeClr val="dk1"/>
                </a:highlight>
              </a:defRPr>
            </a:lvl3pPr>
            <a:lvl4pPr lvl="3">
              <a:spcBef>
                <a:spcPts val="0"/>
              </a:spcBef>
              <a:spcAft>
                <a:spcPts val="0"/>
              </a:spcAft>
              <a:buSzPts val="3000"/>
              <a:buNone/>
              <a:defRPr sz="3000">
                <a:highlight>
                  <a:schemeClr val="dk1"/>
                </a:highlight>
              </a:defRPr>
            </a:lvl4pPr>
            <a:lvl5pPr lvl="4">
              <a:spcBef>
                <a:spcPts val="0"/>
              </a:spcBef>
              <a:spcAft>
                <a:spcPts val="0"/>
              </a:spcAft>
              <a:buSzPts val="3000"/>
              <a:buNone/>
              <a:defRPr sz="3000">
                <a:highlight>
                  <a:schemeClr val="dk1"/>
                </a:highlight>
              </a:defRPr>
            </a:lvl5pPr>
            <a:lvl6pPr lvl="5">
              <a:spcBef>
                <a:spcPts val="0"/>
              </a:spcBef>
              <a:spcAft>
                <a:spcPts val="0"/>
              </a:spcAft>
              <a:buSzPts val="3000"/>
              <a:buNone/>
              <a:defRPr sz="3000">
                <a:highlight>
                  <a:schemeClr val="dk1"/>
                </a:highlight>
              </a:defRPr>
            </a:lvl6pPr>
            <a:lvl7pPr lvl="6">
              <a:spcBef>
                <a:spcPts val="0"/>
              </a:spcBef>
              <a:spcAft>
                <a:spcPts val="0"/>
              </a:spcAft>
              <a:buSzPts val="3000"/>
              <a:buNone/>
              <a:defRPr sz="3000">
                <a:highlight>
                  <a:schemeClr val="dk1"/>
                </a:highlight>
              </a:defRPr>
            </a:lvl7pPr>
            <a:lvl8pPr lvl="7">
              <a:spcBef>
                <a:spcPts val="0"/>
              </a:spcBef>
              <a:spcAft>
                <a:spcPts val="0"/>
              </a:spcAft>
              <a:buSzPts val="3000"/>
              <a:buNone/>
              <a:defRPr sz="3000">
                <a:highlight>
                  <a:schemeClr val="dk1"/>
                </a:highlight>
              </a:defRPr>
            </a:lvl8pPr>
            <a:lvl9pPr lvl="8">
              <a:spcBef>
                <a:spcPts val="0"/>
              </a:spcBef>
              <a:spcAft>
                <a:spcPts val="0"/>
              </a:spcAft>
              <a:buSzPts val="3000"/>
              <a:buNone/>
              <a:defRPr sz="3000">
                <a:highlight>
                  <a:schemeClr val="dk1"/>
                </a:highlight>
              </a:defRPr>
            </a:lvl9pPr>
          </a:lstStyle>
          <a:p/>
        </p:txBody>
      </p:sp>
      <p:sp>
        <p:nvSpPr>
          <p:cNvPr id="31" name="Google Shape;31;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2" name="Google Shape;32;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accent4"/>
        </a:solidFill>
      </p:bgPr>
    </p:bg>
    <p:spTree>
      <p:nvGrpSpPr>
        <p:cNvPr id="33" name="Shape 33"/>
        <p:cNvGrpSpPr/>
        <p:nvPr/>
      </p:nvGrpSpPr>
      <p:grpSpPr>
        <a:xfrm>
          <a:off x="0" y="0"/>
          <a:ext cx="0" cy="0"/>
          <a:chOff x="0" y="0"/>
          <a:chExt cx="0" cy="0"/>
        </a:xfrm>
      </p:grpSpPr>
      <p:sp>
        <p:nvSpPr>
          <p:cNvPr id="34" name="Google Shape;34;p8"/>
          <p:cNvSpPr txBox="1"/>
          <p:nvPr>
            <p:ph type="title"/>
          </p:nvPr>
        </p:nvSpPr>
        <p:spPr>
          <a:xfrm>
            <a:off x="490250" y="526350"/>
            <a:ext cx="5618700" cy="4090800"/>
          </a:xfrm>
          <a:prstGeom prst="rect">
            <a:avLst/>
          </a:prstGeom>
        </p:spPr>
        <p:txBody>
          <a:bodyPr anchorCtr="0" anchor="ctr" bIns="91425" lIns="91425" spcFirstLastPara="1" rIns="91425" wrap="square" tIns="91425">
            <a:normAutofit/>
          </a:bodyPr>
          <a:lstStyle>
            <a:lvl1pPr lvl="0">
              <a:spcBef>
                <a:spcPts val="0"/>
              </a:spcBef>
              <a:spcAft>
                <a:spcPts val="0"/>
              </a:spcAft>
              <a:buClr>
                <a:schemeClr val="lt1"/>
              </a:buClr>
              <a:buSzPts val="6000"/>
              <a:buNone/>
              <a:defRPr sz="6000">
                <a:solidFill>
                  <a:schemeClr val="lt1"/>
                </a:solidFill>
              </a:defRPr>
            </a:lvl1pPr>
            <a:lvl2pPr lvl="1">
              <a:spcBef>
                <a:spcPts val="0"/>
              </a:spcBef>
              <a:spcAft>
                <a:spcPts val="0"/>
              </a:spcAft>
              <a:buClr>
                <a:schemeClr val="lt1"/>
              </a:buClr>
              <a:buSzPts val="6000"/>
              <a:buNone/>
              <a:defRPr sz="6000">
                <a:solidFill>
                  <a:schemeClr val="lt1"/>
                </a:solidFill>
              </a:defRPr>
            </a:lvl2pPr>
            <a:lvl3pPr lvl="2">
              <a:spcBef>
                <a:spcPts val="0"/>
              </a:spcBef>
              <a:spcAft>
                <a:spcPts val="0"/>
              </a:spcAft>
              <a:buClr>
                <a:schemeClr val="lt1"/>
              </a:buClr>
              <a:buSzPts val="6000"/>
              <a:buNone/>
              <a:defRPr sz="6000">
                <a:solidFill>
                  <a:schemeClr val="lt1"/>
                </a:solidFill>
              </a:defRPr>
            </a:lvl3pPr>
            <a:lvl4pPr lvl="3">
              <a:spcBef>
                <a:spcPts val="0"/>
              </a:spcBef>
              <a:spcAft>
                <a:spcPts val="0"/>
              </a:spcAft>
              <a:buClr>
                <a:schemeClr val="lt1"/>
              </a:buClr>
              <a:buSzPts val="6000"/>
              <a:buNone/>
              <a:defRPr sz="6000">
                <a:solidFill>
                  <a:schemeClr val="lt1"/>
                </a:solidFill>
              </a:defRPr>
            </a:lvl4pPr>
            <a:lvl5pPr lvl="4">
              <a:spcBef>
                <a:spcPts val="0"/>
              </a:spcBef>
              <a:spcAft>
                <a:spcPts val="0"/>
              </a:spcAft>
              <a:buClr>
                <a:schemeClr val="lt1"/>
              </a:buClr>
              <a:buSzPts val="6000"/>
              <a:buNone/>
              <a:defRPr sz="6000">
                <a:solidFill>
                  <a:schemeClr val="lt1"/>
                </a:solidFill>
              </a:defRPr>
            </a:lvl5pPr>
            <a:lvl6pPr lvl="5">
              <a:spcBef>
                <a:spcPts val="0"/>
              </a:spcBef>
              <a:spcAft>
                <a:spcPts val="0"/>
              </a:spcAft>
              <a:buClr>
                <a:schemeClr val="lt1"/>
              </a:buClr>
              <a:buSzPts val="6000"/>
              <a:buNone/>
              <a:defRPr sz="6000">
                <a:solidFill>
                  <a:schemeClr val="lt1"/>
                </a:solidFill>
              </a:defRPr>
            </a:lvl6pPr>
            <a:lvl7pPr lvl="6">
              <a:spcBef>
                <a:spcPts val="0"/>
              </a:spcBef>
              <a:spcAft>
                <a:spcPts val="0"/>
              </a:spcAft>
              <a:buClr>
                <a:schemeClr val="lt1"/>
              </a:buClr>
              <a:buSzPts val="6000"/>
              <a:buNone/>
              <a:defRPr sz="6000">
                <a:solidFill>
                  <a:schemeClr val="lt1"/>
                </a:solidFill>
              </a:defRPr>
            </a:lvl7pPr>
            <a:lvl8pPr lvl="7">
              <a:spcBef>
                <a:spcPts val="0"/>
              </a:spcBef>
              <a:spcAft>
                <a:spcPts val="0"/>
              </a:spcAft>
              <a:buClr>
                <a:schemeClr val="lt1"/>
              </a:buClr>
              <a:buSzPts val="6000"/>
              <a:buNone/>
              <a:defRPr sz="6000">
                <a:solidFill>
                  <a:schemeClr val="lt1"/>
                </a:solidFill>
              </a:defRPr>
            </a:lvl8pPr>
            <a:lvl9pPr lvl="8">
              <a:spcBef>
                <a:spcPts val="0"/>
              </a:spcBef>
              <a:spcAft>
                <a:spcPts val="0"/>
              </a:spcAft>
              <a:buClr>
                <a:schemeClr val="lt1"/>
              </a:buClr>
              <a:buSzPts val="6000"/>
              <a:buNone/>
              <a:defRPr sz="6000">
                <a:solidFill>
                  <a:schemeClr val="lt1"/>
                </a:solidFill>
              </a:defRPr>
            </a:lvl9pPr>
          </a:lstStyle>
          <a:p/>
        </p:txBody>
      </p:sp>
      <p:sp>
        <p:nvSpPr>
          <p:cNvPr id="35" name="Google Shape;35;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6" name="Shape 36"/>
        <p:cNvGrpSpPr/>
        <p:nvPr/>
      </p:nvGrpSpPr>
      <p:grpSpPr>
        <a:xfrm>
          <a:off x="0" y="0"/>
          <a:ext cx="0" cy="0"/>
          <a:chOff x="0" y="0"/>
          <a:chExt cx="0" cy="0"/>
        </a:xfrm>
      </p:grpSpPr>
      <p:sp>
        <p:nvSpPr>
          <p:cNvPr id="37" name="Google Shape;37;p9"/>
          <p:cNvSpPr/>
          <p:nvPr/>
        </p:nvSpPr>
        <p:spPr>
          <a:xfrm>
            <a:off x="4572000" y="-2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38" name="Google Shape;38;p9"/>
          <p:cNvCxnSpPr/>
          <p:nvPr/>
        </p:nvCxnSpPr>
        <p:spPr>
          <a:xfrm>
            <a:off x="5029675" y="4495500"/>
            <a:ext cx="468300" cy="0"/>
          </a:xfrm>
          <a:prstGeom prst="straightConnector1">
            <a:avLst/>
          </a:prstGeom>
          <a:noFill/>
          <a:ln cap="flat" cmpd="sng" w="28575">
            <a:solidFill>
              <a:schemeClr val="lt1"/>
            </a:solidFill>
            <a:prstDash val="solid"/>
            <a:round/>
            <a:headEnd len="sm" w="sm" type="none"/>
            <a:tailEnd len="sm" w="sm" type="none"/>
          </a:ln>
        </p:spPr>
      </p:cxnSp>
      <p:sp>
        <p:nvSpPr>
          <p:cNvPr id="39" name="Google Shape;39;p9"/>
          <p:cNvSpPr txBox="1"/>
          <p:nvPr>
            <p:ph type="title"/>
          </p:nvPr>
        </p:nvSpPr>
        <p:spPr>
          <a:xfrm>
            <a:off x="265500" y="1081400"/>
            <a:ext cx="4045200" cy="1710300"/>
          </a:xfrm>
          <a:prstGeom prst="rect">
            <a:avLst/>
          </a:prstGeom>
        </p:spPr>
        <p:txBody>
          <a:bodyPr anchorCtr="0" anchor="b" bIns="91425" lIns="91425" spcFirstLastPara="1" rIns="91425" wrap="square" tIns="91425">
            <a:normAutofit/>
          </a:bodyPr>
          <a:lstStyle>
            <a:lvl1pPr lvl="0" algn="ctr">
              <a:spcBef>
                <a:spcPts val="0"/>
              </a:spcBef>
              <a:spcAft>
                <a:spcPts val="0"/>
              </a:spcAft>
              <a:buSzPts val="5400"/>
              <a:buNone/>
              <a:defRPr sz="5400"/>
            </a:lvl1pPr>
            <a:lvl2pPr lvl="1" algn="ctr">
              <a:spcBef>
                <a:spcPts val="0"/>
              </a:spcBef>
              <a:spcAft>
                <a:spcPts val="0"/>
              </a:spcAft>
              <a:buSzPts val="5400"/>
              <a:buNone/>
              <a:defRPr sz="5400"/>
            </a:lvl2pPr>
            <a:lvl3pPr lvl="2" algn="ctr">
              <a:spcBef>
                <a:spcPts val="0"/>
              </a:spcBef>
              <a:spcAft>
                <a:spcPts val="0"/>
              </a:spcAft>
              <a:buSzPts val="5400"/>
              <a:buNone/>
              <a:defRPr sz="5400"/>
            </a:lvl3pPr>
            <a:lvl4pPr lvl="3" algn="ctr">
              <a:spcBef>
                <a:spcPts val="0"/>
              </a:spcBef>
              <a:spcAft>
                <a:spcPts val="0"/>
              </a:spcAft>
              <a:buSzPts val="5400"/>
              <a:buNone/>
              <a:defRPr sz="5400"/>
            </a:lvl4pPr>
            <a:lvl5pPr lvl="4" algn="ctr">
              <a:spcBef>
                <a:spcPts val="0"/>
              </a:spcBef>
              <a:spcAft>
                <a:spcPts val="0"/>
              </a:spcAft>
              <a:buSzPts val="5400"/>
              <a:buNone/>
              <a:defRPr sz="5400"/>
            </a:lvl5pPr>
            <a:lvl6pPr lvl="5" algn="ctr">
              <a:spcBef>
                <a:spcPts val="0"/>
              </a:spcBef>
              <a:spcAft>
                <a:spcPts val="0"/>
              </a:spcAft>
              <a:buSzPts val="5400"/>
              <a:buNone/>
              <a:defRPr sz="5400"/>
            </a:lvl6pPr>
            <a:lvl7pPr lvl="6" algn="ctr">
              <a:spcBef>
                <a:spcPts val="0"/>
              </a:spcBef>
              <a:spcAft>
                <a:spcPts val="0"/>
              </a:spcAft>
              <a:buSzPts val="5400"/>
              <a:buNone/>
              <a:defRPr sz="5400"/>
            </a:lvl7pPr>
            <a:lvl8pPr lvl="7" algn="ctr">
              <a:spcBef>
                <a:spcPts val="0"/>
              </a:spcBef>
              <a:spcAft>
                <a:spcPts val="0"/>
              </a:spcAft>
              <a:buSzPts val="5400"/>
              <a:buNone/>
              <a:defRPr sz="5400"/>
            </a:lvl8pPr>
            <a:lvl9pPr lvl="8" algn="ctr">
              <a:spcBef>
                <a:spcPts val="0"/>
              </a:spcBef>
              <a:spcAft>
                <a:spcPts val="0"/>
              </a:spcAft>
              <a:buSzPts val="5400"/>
              <a:buNone/>
              <a:defRPr sz="5400"/>
            </a:lvl9pPr>
          </a:lstStyle>
          <a:p/>
        </p:txBody>
      </p:sp>
      <p:sp>
        <p:nvSpPr>
          <p:cNvPr id="40" name="Google Shape;40;p9"/>
          <p:cNvSpPr txBox="1"/>
          <p:nvPr>
            <p:ph idx="1" type="subTitle"/>
          </p:nvPr>
        </p:nvSpPr>
        <p:spPr>
          <a:xfrm>
            <a:off x="265500" y="2845223"/>
            <a:ext cx="4045200" cy="13455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1800"/>
              <a:buNone/>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sp>
        <p:nvSpPr>
          <p:cNvPr id="41" name="Google Shape;41;p9"/>
          <p:cNvSpPr txBox="1"/>
          <p:nvPr>
            <p:ph idx="2" type="body"/>
          </p:nvPr>
        </p:nvSpPr>
        <p:spPr>
          <a:xfrm>
            <a:off x="4939500" y="724200"/>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Clr>
                <a:schemeClr val="accent1"/>
              </a:buClr>
              <a:buSzPts val="1800"/>
              <a:buChar char="●"/>
              <a:defRPr>
                <a:solidFill>
                  <a:schemeClr val="accent1"/>
                </a:solidFill>
                <a:highlight>
                  <a:schemeClr val="lt1"/>
                </a:highlight>
              </a:defRPr>
            </a:lvl1pPr>
            <a:lvl2pPr indent="-317500" lvl="1" marL="914400">
              <a:spcBef>
                <a:spcPts val="0"/>
              </a:spcBef>
              <a:spcAft>
                <a:spcPts val="0"/>
              </a:spcAft>
              <a:buClr>
                <a:schemeClr val="accent1"/>
              </a:buClr>
              <a:buSzPts val="1400"/>
              <a:buChar char="○"/>
              <a:defRPr>
                <a:solidFill>
                  <a:schemeClr val="accent1"/>
                </a:solidFill>
                <a:highlight>
                  <a:schemeClr val="lt1"/>
                </a:highlight>
              </a:defRPr>
            </a:lvl2pPr>
            <a:lvl3pPr indent="-317500" lvl="2" marL="1371600">
              <a:spcBef>
                <a:spcPts val="0"/>
              </a:spcBef>
              <a:spcAft>
                <a:spcPts val="0"/>
              </a:spcAft>
              <a:buClr>
                <a:schemeClr val="accent1"/>
              </a:buClr>
              <a:buSzPts val="1400"/>
              <a:buChar char="■"/>
              <a:defRPr>
                <a:solidFill>
                  <a:schemeClr val="accent1"/>
                </a:solidFill>
                <a:highlight>
                  <a:schemeClr val="lt1"/>
                </a:highlight>
              </a:defRPr>
            </a:lvl3pPr>
            <a:lvl4pPr indent="-317500" lvl="3" marL="1828800">
              <a:spcBef>
                <a:spcPts val="0"/>
              </a:spcBef>
              <a:spcAft>
                <a:spcPts val="0"/>
              </a:spcAft>
              <a:buClr>
                <a:schemeClr val="accent1"/>
              </a:buClr>
              <a:buSzPts val="1400"/>
              <a:buChar char="●"/>
              <a:defRPr>
                <a:solidFill>
                  <a:schemeClr val="accent1"/>
                </a:solidFill>
                <a:highlight>
                  <a:schemeClr val="lt1"/>
                </a:highlight>
              </a:defRPr>
            </a:lvl4pPr>
            <a:lvl5pPr indent="-317500" lvl="4" marL="2286000">
              <a:spcBef>
                <a:spcPts val="0"/>
              </a:spcBef>
              <a:spcAft>
                <a:spcPts val="0"/>
              </a:spcAft>
              <a:buClr>
                <a:schemeClr val="accent1"/>
              </a:buClr>
              <a:buSzPts val="1400"/>
              <a:buChar char="○"/>
              <a:defRPr>
                <a:solidFill>
                  <a:schemeClr val="accent1"/>
                </a:solidFill>
                <a:highlight>
                  <a:schemeClr val="lt1"/>
                </a:highlight>
              </a:defRPr>
            </a:lvl5pPr>
            <a:lvl6pPr indent="-317500" lvl="5" marL="2743200">
              <a:spcBef>
                <a:spcPts val="0"/>
              </a:spcBef>
              <a:spcAft>
                <a:spcPts val="0"/>
              </a:spcAft>
              <a:buClr>
                <a:schemeClr val="accent1"/>
              </a:buClr>
              <a:buSzPts val="1400"/>
              <a:buChar char="■"/>
              <a:defRPr>
                <a:solidFill>
                  <a:schemeClr val="accent1"/>
                </a:solidFill>
                <a:highlight>
                  <a:schemeClr val="lt1"/>
                </a:highlight>
              </a:defRPr>
            </a:lvl6pPr>
            <a:lvl7pPr indent="-317500" lvl="6" marL="3200400">
              <a:spcBef>
                <a:spcPts val="0"/>
              </a:spcBef>
              <a:spcAft>
                <a:spcPts val="0"/>
              </a:spcAft>
              <a:buClr>
                <a:schemeClr val="accent1"/>
              </a:buClr>
              <a:buSzPts val="1400"/>
              <a:buChar char="●"/>
              <a:defRPr>
                <a:solidFill>
                  <a:schemeClr val="accent1"/>
                </a:solidFill>
                <a:highlight>
                  <a:schemeClr val="lt1"/>
                </a:highlight>
              </a:defRPr>
            </a:lvl7pPr>
            <a:lvl8pPr indent="-317500" lvl="7" marL="3657600">
              <a:spcBef>
                <a:spcPts val="0"/>
              </a:spcBef>
              <a:spcAft>
                <a:spcPts val="0"/>
              </a:spcAft>
              <a:buClr>
                <a:schemeClr val="accent1"/>
              </a:buClr>
              <a:buSzPts val="1400"/>
              <a:buChar char="○"/>
              <a:defRPr>
                <a:solidFill>
                  <a:schemeClr val="accent1"/>
                </a:solidFill>
                <a:highlight>
                  <a:schemeClr val="lt1"/>
                </a:highlight>
              </a:defRPr>
            </a:lvl8pPr>
            <a:lvl9pPr indent="-317500" lvl="8" marL="4114800">
              <a:spcBef>
                <a:spcPts val="0"/>
              </a:spcBef>
              <a:spcAft>
                <a:spcPts val="0"/>
              </a:spcAft>
              <a:buClr>
                <a:schemeClr val="accent1"/>
              </a:buClr>
              <a:buSzPts val="1400"/>
              <a:buChar char="■"/>
              <a:defRPr>
                <a:solidFill>
                  <a:schemeClr val="accent1"/>
                </a:solidFill>
                <a:highlight>
                  <a:schemeClr val="lt1"/>
                </a:highlight>
              </a:defRPr>
            </a:lvl9pPr>
          </a:lstStyle>
          <a:p/>
        </p:txBody>
      </p:sp>
      <p:sp>
        <p:nvSpPr>
          <p:cNvPr id="42" name="Google Shape;42;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3" name="Shape 43"/>
        <p:cNvGrpSpPr/>
        <p:nvPr/>
      </p:nvGrpSpPr>
      <p:grpSpPr>
        <a:xfrm>
          <a:off x="0" y="0"/>
          <a:ext cx="0" cy="0"/>
          <a:chOff x="0" y="0"/>
          <a:chExt cx="0" cy="0"/>
        </a:xfrm>
      </p:grpSpPr>
      <p:sp>
        <p:nvSpPr>
          <p:cNvPr id="44" name="Google Shape;44;p10"/>
          <p:cNvSpPr txBox="1"/>
          <p:nvPr>
            <p:ph idx="1" type="body"/>
          </p:nvPr>
        </p:nvSpPr>
        <p:spPr>
          <a:xfrm>
            <a:off x="319500" y="4230575"/>
            <a:ext cx="5998800" cy="5988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Clr>
                <a:schemeClr val="accent1"/>
              </a:buClr>
              <a:buSzPts val="2400"/>
              <a:buFont typeface="Amatic SC"/>
              <a:buNone/>
              <a:defRPr b="1" sz="2400">
                <a:solidFill>
                  <a:schemeClr val="accent1"/>
                </a:solidFill>
                <a:latin typeface="Amatic SC"/>
                <a:ea typeface="Amatic SC"/>
                <a:cs typeface="Amatic SC"/>
                <a:sym typeface="Amatic SC"/>
              </a:defRPr>
            </a:lvl1pPr>
          </a:lstStyle>
          <a:p/>
        </p:txBody>
      </p:sp>
      <p:sp>
        <p:nvSpPr>
          <p:cNvPr id="45" name="Google Shape;45;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6" name="Shape 46"/>
        <p:cNvGrpSpPr/>
        <p:nvPr/>
      </p:nvGrpSpPr>
      <p:grpSpPr>
        <a:xfrm>
          <a:off x="0" y="0"/>
          <a:ext cx="0" cy="0"/>
          <a:chOff x="0" y="0"/>
          <a:chExt cx="0" cy="0"/>
        </a:xfrm>
      </p:grpSpPr>
      <p:sp>
        <p:nvSpPr>
          <p:cNvPr id="47" name="Google Shape;47;p11"/>
          <p:cNvSpPr txBox="1"/>
          <p:nvPr>
            <p:ph hasCustomPrompt="1" type="title"/>
          </p:nvPr>
        </p:nvSpPr>
        <p:spPr>
          <a:xfrm>
            <a:off x="311700" y="1240275"/>
            <a:ext cx="8520600" cy="1981800"/>
          </a:xfrm>
          <a:prstGeom prst="rect">
            <a:avLst/>
          </a:prstGeom>
        </p:spPr>
        <p:txBody>
          <a:bodyPr anchorCtr="0" anchor="b" bIns="91425" lIns="91425" spcFirstLastPara="1" rIns="91425" wrap="square" tIns="91425">
            <a:normAutofit/>
          </a:bodyPr>
          <a:lstStyle>
            <a:lvl1pPr lvl="0" algn="ctr">
              <a:spcBef>
                <a:spcPts val="0"/>
              </a:spcBef>
              <a:spcAft>
                <a:spcPts val="0"/>
              </a:spcAft>
              <a:buClr>
                <a:schemeClr val="lt1"/>
              </a:buClr>
              <a:buSzPts val="12000"/>
              <a:buNone/>
              <a:defRPr sz="12000">
                <a:solidFill>
                  <a:schemeClr val="lt1"/>
                </a:solidFill>
                <a:highlight>
                  <a:schemeClr val="accent1"/>
                </a:highlight>
              </a:defRPr>
            </a:lvl1pPr>
            <a:lvl2pPr lvl="1" algn="ctr">
              <a:spcBef>
                <a:spcPts val="0"/>
              </a:spcBef>
              <a:spcAft>
                <a:spcPts val="0"/>
              </a:spcAft>
              <a:buClr>
                <a:schemeClr val="lt1"/>
              </a:buClr>
              <a:buSzPts val="12000"/>
              <a:buNone/>
              <a:defRPr sz="12000">
                <a:solidFill>
                  <a:schemeClr val="lt1"/>
                </a:solidFill>
                <a:highlight>
                  <a:schemeClr val="accent1"/>
                </a:highlight>
              </a:defRPr>
            </a:lvl2pPr>
            <a:lvl3pPr lvl="2" algn="ctr">
              <a:spcBef>
                <a:spcPts val="0"/>
              </a:spcBef>
              <a:spcAft>
                <a:spcPts val="0"/>
              </a:spcAft>
              <a:buClr>
                <a:schemeClr val="lt1"/>
              </a:buClr>
              <a:buSzPts val="12000"/>
              <a:buNone/>
              <a:defRPr sz="12000">
                <a:solidFill>
                  <a:schemeClr val="lt1"/>
                </a:solidFill>
                <a:highlight>
                  <a:schemeClr val="accent1"/>
                </a:highlight>
              </a:defRPr>
            </a:lvl3pPr>
            <a:lvl4pPr lvl="3" algn="ctr">
              <a:spcBef>
                <a:spcPts val="0"/>
              </a:spcBef>
              <a:spcAft>
                <a:spcPts val="0"/>
              </a:spcAft>
              <a:buClr>
                <a:schemeClr val="lt1"/>
              </a:buClr>
              <a:buSzPts val="12000"/>
              <a:buNone/>
              <a:defRPr sz="12000">
                <a:solidFill>
                  <a:schemeClr val="lt1"/>
                </a:solidFill>
                <a:highlight>
                  <a:schemeClr val="accent1"/>
                </a:highlight>
              </a:defRPr>
            </a:lvl4pPr>
            <a:lvl5pPr lvl="4" algn="ctr">
              <a:spcBef>
                <a:spcPts val="0"/>
              </a:spcBef>
              <a:spcAft>
                <a:spcPts val="0"/>
              </a:spcAft>
              <a:buClr>
                <a:schemeClr val="lt1"/>
              </a:buClr>
              <a:buSzPts val="12000"/>
              <a:buNone/>
              <a:defRPr sz="12000">
                <a:solidFill>
                  <a:schemeClr val="lt1"/>
                </a:solidFill>
                <a:highlight>
                  <a:schemeClr val="accent1"/>
                </a:highlight>
              </a:defRPr>
            </a:lvl5pPr>
            <a:lvl6pPr lvl="5" algn="ctr">
              <a:spcBef>
                <a:spcPts val="0"/>
              </a:spcBef>
              <a:spcAft>
                <a:spcPts val="0"/>
              </a:spcAft>
              <a:buClr>
                <a:schemeClr val="lt1"/>
              </a:buClr>
              <a:buSzPts val="12000"/>
              <a:buNone/>
              <a:defRPr sz="12000">
                <a:solidFill>
                  <a:schemeClr val="lt1"/>
                </a:solidFill>
                <a:highlight>
                  <a:schemeClr val="accent1"/>
                </a:highlight>
              </a:defRPr>
            </a:lvl6pPr>
            <a:lvl7pPr lvl="6" algn="ctr">
              <a:spcBef>
                <a:spcPts val="0"/>
              </a:spcBef>
              <a:spcAft>
                <a:spcPts val="0"/>
              </a:spcAft>
              <a:buClr>
                <a:schemeClr val="lt1"/>
              </a:buClr>
              <a:buSzPts val="12000"/>
              <a:buNone/>
              <a:defRPr sz="12000">
                <a:solidFill>
                  <a:schemeClr val="lt1"/>
                </a:solidFill>
                <a:highlight>
                  <a:schemeClr val="accent1"/>
                </a:highlight>
              </a:defRPr>
            </a:lvl7pPr>
            <a:lvl8pPr lvl="7" algn="ctr">
              <a:spcBef>
                <a:spcPts val="0"/>
              </a:spcBef>
              <a:spcAft>
                <a:spcPts val="0"/>
              </a:spcAft>
              <a:buClr>
                <a:schemeClr val="lt1"/>
              </a:buClr>
              <a:buSzPts val="12000"/>
              <a:buNone/>
              <a:defRPr sz="12000">
                <a:solidFill>
                  <a:schemeClr val="lt1"/>
                </a:solidFill>
                <a:highlight>
                  <a:schemeClr val="accent1"/>
                </a:highlight>
              </a:defRPr>
            </a:lvl8pPr>
            <a:lvl9pPr lvl="8" algn="ctr">
              <a:spcBef>
                <a:spcPts val="0"/>
              </a:spcBef>
              <a:spcAft>
                <a:spcPts val="0"/>
              </a:spcAft>
              <a:buClr>
                <a:schemeClr val="lt1"/>
              </a:buClr>
              <a:buSzPts val="12000"/>
              <a:buNone/>
              <a:defRPr sz="12000">
                <a:solidFill>
                  <a:schemeClr val="lt1"/>
                </a:solidFill>
                <a:highlight>
                  <a:schemeClr val="accent1"/>
                </a:highlight>
              </a:defRPr>
            </a:lvl9pPr>
          </a:lstStyle>
          <a:p>
            <a:r>
              <a:t>xx%</a:t>
            </a:r>
          </a:p>
        </p:txBody>
      </p:sp>
      <p:sp>
        <p:nvSpPr>
          <p:cNvPr id="48" name="Google Shape;48;p11"/>
          <p:cNvSpPr txBox="1"/>
          <p:nvPr>
            <p:ph idx="1" type="body"/>
          </p:nvPr>
        </p:nvSpPr>
        <p:spPr>
          <a:xfrm>
            <a:off x="311700" y="33046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Clr>
                <a:schemeClr val="accent1"/>
              </a:buClr>
              <a:buSzPts val="1800"/>
              <a:buChar char="●"/>
              <a:defRPr>
                <a:solidFill>
                  <a:schemeClr val="accent1"/>
                </a:solidFill>
                <a:highlight>
                  <a:schemeClr val="dk1"/>
                </a:highlight>
              </a:defRPr>
            </a:lvl1pPr>
            <a:lvl2pPr indent="-317500" lvl="1" marL="914400" algn="ctr">
              <a:spcBef>
                <a:spcPts val="0"/>
              </a:spcBef>
              <a:spcAft>
                <a:spcPts val="0"/>
              </a:spcAft>
              <a:buClr>
                <a:schemeClr val="accent1"/>
              </a:buClr>
              <a:buSzPts val="1400"/>
              <a:buChar char="○"/>
              <a:defRPr>
                <a:solidFill>
                  <a:schemeClr val="accent1"/>
                </a:solidFill>
                <a:highlight>
                  <a:schemeClr val="dk1"/>
                </a:highlight>
              </a:defRPr>
            </a:lvl2pPr>
            <a:lvl3pPr indent="-317500" lvl="2" marL="1371600" algn="ctr">
              <a:spcBef>
                <a:spcPts val="0"/>
              </a:spcBef>
              <a:spcAft>
                <a:spcPts val="0"/>
              </a:spcAft>
              <a:buClr>
                <a:schemeClr val="accent1"/>
              </a:buClr>
              <a:buSzPts val="1400"/>
              <a:buChar char="■"/>
              <a:defRPr>
                <a:solidFill>
                  <a:schemeClr val="accent1"/>
                </a:solidFill>
                <a:highlight>
                  <a:schemeClr val="dk1"/>
                </a:highlight>
              </a:defRPr>
            </a:lvl3pPr>
            <a:lvl4pPr indent="-317500" lvl="3" marL="1828800" algn="ctr">
              <a:spcBef>
                <a:spcPts val="0"/>
              </a:spcBef>
              <a:spcAft>
                <a:spcPts val="0"/>
              </a:spcAft>
              <a:buClr>
                <a:schemeClr val="accent1"/>
              </a:buClr>
              <a:buSzPts val="1400"/>
              <a:buChar char="●"/>
              <a:defRPr>
                <a:solidFill>
                  <a:schemeClr val="accent1"/>
                </a:solidFill>
                <a:highlight>
                  <a:schemeClr val="dk1"/>
                </a:highlight>
              </a:defRPr>
            </a:lvl4pPr>
            <a:lvl5pPr indent="-317500" lvl="4" marL="2286000" algn="ctr">
              <a:spcBef>
                <a:spcPts val="0"/>
              </a:spcBef>
              <a:spcAft>
                <a:spcPts val="0"/>
              </a:spcAft>
              <a:buClr>
                <a:schemeClr val="accent1"/>
              </a:buClr>
              <a:buSzPts val="1400"/>
              <a:buChar char="○"/>
              <a:defRPr>
                <a:solidFill>
                  <a:schemeClr val="accent1"/>
                </a:solidFill>
                <a:highlight>
                  <a:schemeClr val="dk1"/>
                </a:highlight>
              </a:defRPr>
            </a:lvl5pPr>
            <a:lvl6pPr indent="-317500" lvl="5" marL="2743200" algn="ctr">
              <a:spcBef>
                <a:spcPts val="0"/>
              </a:spcBef>
              <a:spcAft>
                <a:spcPts val="0"/>
              </a:spcAft>
              <a:buClr>
                <a:schemeClr val="accent1"/>
              </a:buClr>
              <a:buSzPts val="1400"/>
              <a:buChar char="■"/>
              <a:defRPr>
                <a:solidFill>
                  <a:schemeClr val="accent1"/>
                </a:solidFill>
                <a:highlight>
                  <a:schemeClr val="dk1"/>
                </a:highlight>
              </a:defRPr>
            </a:lvl6pPr>
            <a:lvl7pPr indent="-317500" lvl="6" marL="3200400" algn="ctr">
              <a:spcBef>
                <a:spcPts val="0"/>
              </a:spcBef>
              <a:spcAft>
                <a:spcPts val="0"/>
              </a:spcAft>
              <a:buClr>
                <a:schemeClr val="accent1"/>
              </a:buClr>
              <a:buSzPts val="1400"/>
              <a:buChar char="●"/>
              <a:defRPr>
                <a:solidFill>
                  <a:schemeClr val="accent1"/>
                </a:solidFill>
                <a:highlight>
                  <a:schemeClr val="dk1"/>
                </a:highlight>
              </a:defRPr>
            </a:lvl7pPr>
            <a:lvl8pPr indent="-317500" lvl="7" marL="3657600" algn="ctr">
              <a:spcBef>
                <a:spcPts val="0"/>
              </a:spcBef>
              <a:spcAft>
                <a:spcPts val="0"/>
              </a:spcAft>
              <a:buClr>
                <a:schemeClr val="accent1"/>
              </a:buClr>
              <a:buSzPts val="1400"/>
              <a:buChar char="○"/>
              <a:defRPr>
                <a:solidFill>
                  <a:schemeClr val="accent1"/>
                </a:solidFill>
                <a:highlight>
                  <a:schemeClr val="dk1"/>
                </a:highlight>
              </a:defRPr>
            </a:lvl8pPr>
            <a:lvl9pPr indent="-317500" lvl="8" marL="4114800" algn="ctr">
              <a:spcBef>
                <a:spcPts val="0"/>
              </a:spcBef>
              <a:spcAft>
                <a:spcPts val="0"/>
              </a:spcAft>
              <a:buClr>
                <a:schemeClr val="accent1"/>
              </a:buClr>
              <a:buSzPts val="1400"/>
              <a:buChar char="■"/>
              <a:defRPr>
                <a:solidFill>
                  <a:schemeClr val="accent1"/>
                </a:solidFill>
                <a:highlight>
                  <a:schemeClr val="dk1"/>
                </a:highlight>
              </a:defRPr>
            </a:lvl9pPr>
          </a:lstStyle>
          <a:p/>
        </p:txBody>
      </p:sp>
      <p:sp>
        <p:nvSpPr>
          <p:cNvPr id="49" name="Google Shape;49;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beach-day">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292850"/>
            <a:ext cx="8520600" cy="8010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1pPr>
            <a:lvl2pPr lvl="1">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2pPr>
            <a:lvl3pPr lvl="2">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3pPr>
            <a:lvl4pPr lvl="3">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4pPr>
            <a:lvl5pPr lvl="4">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5pPr>
            <a:lvl6pPr lvl="5">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6pPr>
            <a:lvl7pPr lvl="6">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7pPr>
            <a:lvl8pPr lvl="7">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8pPr>
            <a:lvl9pPr lvl="8">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9pPr>
          </a:lstStyle>
          <a:p/>
        </p:txBody>
      </p:sp>
      <p:sp>
        <p:nvSpPr>
          <p:cNvPr id="7" name="Google Shape;7;p1"/>
          <p:cNvSpPr txBox="1"/>
          <p:nvPr>
            <p:ph idx="1" type="body"/>
          </p:nvPr>
        </p:nvSpPr>
        <p:spPr>
          <a:xfrm>
            <a:off x="311700" y="1228675"/>
            <a:ext cx="8520600" cy="33402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Font typeface="Source Code Pro"/>
              <a:buChar char="●"/>
              <a:defRPr sz="1800">
                <a:solidFill>
                  <a:schemeClr val="dk2"/>
                </a:solidFill>
                <a:latin typeface="Source Code Pro"/>
                <a:ea typeface="Source Code Pro"/>
                <a:cs typeface="Source Code Pro"/>
                <a:sym typeface="Source Code Pro"/>
              </a:defRPr>
            </a:lvl1pPr>
            <a:lvl2pPr indent="-317500" lvl="1" marL="9144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2pPr>
            <a:lvl3pPr indent="-317500" lvl="2" marL="13716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3pPr>
            <a:lvl4pPr indent="-317500" lvl="3" marL="18288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4pPr>
            <a:lvl5pPr indent="-317500" lvl="4" marL="22860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5pPr>
            <a:lvl6pPr indent="-317500" lvl="5" marL="27432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6pPr>
            <a:lvl7pPr indent="-317500" lvl="6" marL="32004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7pPr>
            <a:lvl8pPr indent="-317500" lvl="7" marL="36576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8pPr>
            <a:lvl9pPr indent="-317500" lvl="8" marL="41148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accent1"/>
                </a:solidFill>
                <a:latin typeface="Source Code Pro"/>
                <a:ea typeface="Source Code Pro"/>
                <a:cs typeface="Source Code Pro"/>
                <a:sym typeface="Source Code Pro"/>
              </a:defRPr>
            </a:lvl1pPr>
            <a:lvl2pPr lvl="1" algn="r">
              <a:buNone/>
              <a:defRPr sz="1000">
                <a:solidFill>
                  <a:schemeClr val="accent1"/>
                </a:solidFill>
                <a:latin typeface="Source Code Pro"/>
                <a:ea typeface="Source Code Pro"/>
                <a:cs typeface="Source Code Pro"/>
                <a:sym typeface="Source Code Pro"/>
              </a:defRPr>
            </a:lvl2pPr>
            <a:lvl3pPr lvl="2" algn="r">
              <a:buNone/>
              <a:defRPr sz="1000">
                <a:solidFill>
                  <a:schemeClr val="accent1"/>
                </a:solidFill>
                <a:latin typeface="Source Code Pro"/>
                <a:ea typeface="Source Code Pro"/>
                <a:cs typeface="Source Code Pro"/>
                <a:sym typeface="Source Code Pro"/>
              </a:defRPr>
            </a:lvl3pPr>
            <a:lvl4pPr lvl="3" algn="r">
              <a:buNone/>
              <a:defRPr sz="1000">
                <a:solidFill>
                  <a:schemeClr val="accent1"/>
                </a:solidFill>
                <a:latin typeface="Source Code Pro"/>
                <a:ea typeface="Source Code Pro"/>
                <a:cs typeface="Source Code Pro"/>
                <a:sym typeface="Source Code Pro"/>
              </a:defRPr>
            </a:lvl4pPr>
            <a:lvl5pPr lvl="4" algn="r">
              <a:buNone/>
              <a:defRPr sz="1000">
                <a:solidFill>
                  <a:schemeClr val="accent1"/>
                </a:solidFill>
                <a:latin typeface="Source Code Pro"/>
                <a:ea typeface="Source Code Pro"/>
                <a:cs typeface="Source Code Pro"/>
                <a:sym typeface="Source Code Pro"/>
              </a:defRPr>
            </a:lvl5pPr>
            <a:lvl6pPr lvl="5" algn="r">
              <a:buNone/>
              <a:defRPr sz="1000">
                <a:solidFill>
                  <a:schemeClr val="accent1"/>
                </a:solidFill>
                <a:latin typeface="Source Code Pro"/>
                <a:ea typeface="Source Code Pro"/>
                <a:cs typeface="Source Code Pro"/>
                <a:sym typeface="Source Code Pro"/>
              </a:defRPr>
            </a:lvl6pPr>
            <a:lvl7pPr lvl="6" algn="r">
              <a:buNone/>
              <a:defRPr sz="1000">
                <a:solidFill>
                  <a:schemeClr val="accent1"/>
                </a:solidFill>
                <a:latin typeface="Source Code Pro"/>
                <a:ea typeface="Source Code Pro"/>
                <a:cs typeface="Source Code Pro"/>
                <a:sym typeface="Source Code Pro"/>
              </a:defRPr>
            </a:lvl7pPr>
            <a:lvl8pPr lvl="7" algn="r">
              <a:buNone/>
              <a:defRPr sz="1000">
                <a:solidFill>
                  <a:schemeClr val="accent1"/>
                </a:solidFill>
                <a:latin typeface="Source Code Pro"/>
                <a:ea typeface="Source Code Pro"/>
                <a:cs typeface="Source Code Pro"/>
                <a:sym typeface="Source Code Pro"/>
              </a:defRPr>
            </a:lvl8pPr>
            <a:lvl9pPr lvl="8" algn="r">
              <a:buNone/>
              <a:defRPr sz="1000">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hyperlink" Target="https://www.allsaintsprimaryschoolmaldon.co.uk/lks2-2/" TargetMode="External"/><Relationship Id="rId4" Type="http://schemas.openxmlformats.org/officeDocument/2006/relationships/hyperlink" Target="mailto:year34@allsaintsprimaryschoolmaldon.co.uk"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slide" Target="/ppt/slides/slide3.xml"/><Relationship Id="rId4" Type="http://schemas.openxmlformats.org/officeDocument/2006/relationships/slide" Target="/ppt/slides/slide10.xml"/><Relationship Id="rId5" Type="http://schemas.openxmlformats.org/officeDocument/2006/relationships/slide" Target="/ppt/slides/slide1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slide" Target="/ppt/slides/slide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hyperlink" Target="http://www.youtube.com/watch?v=FK2Gyto5gTQ" TargetMode="External"/><Relationship Id="rId4" Type="http://schemas.openxmlformats.org/officeDocument/2006/relationships/image" Target="../media/image4.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slide" Target="/ppt/slides/slide2.xml"/><Relationship Id="rId4" Type="http://schemas.openxmlformats.org/officeDocument/2006/relationships/hyperlink" Target="https://whiterosemaths.com/homelearning/year-4/summer-week-11-geometry-position-and-direction/" TargetMode="External"/><Relationship Id="rId9" Type="http://schemas.openxmlformats.org/officeDocument/2006/relationships/hyperlink" Target="https://primarysite-prod-sorted.s3.amazonaws.com/all-saints-maldon/UploadedDocument/1e01d215d5844af0803b814bfca99ee5/maths-wednesday-30th-june-describe-position.pdf" TargetMode="External"/><Relationship Id="rId5" Type="http://schemas.openxmlformats.org/officeDocument/2006/relationships/image" Target="../media/image3.png"/><Relationship Id="rId6" Type="http://schemas.openxmlformats.org/officeDocument/2006/relationships/hyperlink" Target="https://primarysite-prod-sorted.s3.amazonaws.com/all-saints-maldon/UploadedDocument/1e01d215d5844af0803b814bfca99ee5/maths-wednesday-30th-june-describe-position.pdf" TargetMode="External"/><Relationship Id="rId7" Type="http://schemas.openxmlformats.org/officeDocument/2006/relationships/image" Target="../media/image1.png"/><Relationship Id="rId8" Type="http://schemas.openxmlformats.org/officeDocument/2006/relationships/hyperlink" Target="https://whiterosemaths.com/homelearning/year-4/summer-week-11-geometry-position-and-direction/"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slide" Target="/ppt/slides/slide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83BA96"/>
        </a:solidFill>
      </p:bgPr>
    </p:bg>
    <p:spTree>
      <p:nvGrpSpPr>
        <p:cNvPr id="55" name="Shape 55"/>
        <p:cNvGrpSpPr/>
        <p:nvPr/>
      </p:nvGrpSpPr>
      <p:grpSpPr>
        <a:xfrm>
          <a:off x="0" y="0"/>
          <a:ext cx="0" cy="0"/>
          <a:chOff x="0" y="0"/>
          <a:chExt cx="0" cy="0"/>
        </a:xfrm>
      </p:grpSpPr>
      <p:sp>
        <p:nvSpPr>
          <p:cNvPr id="56" name="Google Shape;56;p13"/>
          <p:cNvSpPr txBox="1"/>
          <p:nvPr>
            <p:ph type="ctrTitle"/>
          </p:nvPr>
        </p:nvSpPr>
        <p:spPr>
          <a:xfrm>
            <a:off x="78925" y="150000"/>
            <a:ext cx="8963400" cy="49080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 sz="1800" u="sng">
                <a:solidFill>
                  <a:srgbClr val="000000"/>
                </a:solidFill>
                <a:latin typeface="Coming Soon"/>
                <a:ea typeface="Coming Soon"/>
                <a:cs typeface="Coming Soon"/>
                <a:sym typeface="Coming Soon"/>
              </a:rPr>
              <a:t>Good Morning Badgers and Otters - Welcome to Wednesday 30th June 2021</a:t>
            </a:r>
            <a:endParaRPr sz="1800" u="sng">
              <a:solidFill>
                <a:srgbClr val="000000"/>
              </a:solidFill>
              <a:latin typeface="Coming Soon"/>
              <a:ea typeface="Coming Soon"/>
              <a:cs typeface="Coming Soon"/>
              <a:sym typeface="Coming Soon"/>
            </a:endParaRPr>
          </a:p>
          <a:p>
            <a:pPr indent="0" lvl="0" marL="0" rtl="0" algn="ctr">
              <a:spcBef>
                <a:spcPts val="0"/>
              </a:spcBef>
              <a:spcAft>
                <a:spcPts val="0"/>
              </a:spcAft>
              <a:buNone/>
            </a:pPr>
            <a:r>
              <a:t/>
            </a:r>
            <a:endParaRPr b="0" sz="1400">
              <a:solidFill>
                <a:srgbClr val="000000"/>
              </a:solidFill>
              <a:latin typeface="Coming Soon"/>
              <a:ea typeface="Coming Soon"/>
              <a:cs typeface="Coming Soon"/>
              <a:sym typeface="Coming Soon"/>
            </a:endParaRPr>
          </a:p>
          <a:p>
            <a:pPr indent="0" lvl="0" marL="0" rtl="0" algn="ctr">
              <a:spcBef>
                <a:spcPts val="0"/>
              </a:spcBef>
              <a:spcAft>
                <a:spcPts val="0"/>
              </a:spcAft>
              <a:buNone/>
            </a:pPr>
            <a:r>
              <a:rPr b="0" lang="en" sz="1600">
                <a:solidFill>
                  <a:srgbClr val="000000"/>
                </a:solidFill>
                <a:latin typeface="Coming Soon"/>
                <a:ea typeface="Coming Soon"/>
                <a:cs typeface="Coming Soon"/>
                <a:sym typeface="Coming Soon"/>
              </a:rPr>
              <a:t>I hope you are feeling safe and well. I have again produced a presentation that has all the details you need to complete your day’s lessons. </a:t>
            </a:r>
            <a:br>
              <a:rPr b="0" lang="en" sz="1600">
                <a:solidFill>
                  <a:srgbClr val="000000"/>
                </a:solidFill>
                <a:latin typeface="Coming Soon"/>
                <a:ea typeface="Coming Soon"/>
                <a:cs typeface="Coming Soon"/>
                <a:sym typeface="Coming Soon"/>
              </a:rPr>
            </a:br>
            <a:r>
              <a:rPr b="0" lang="en" sz="1600">
                <a:solidFill>
                  <a:srgbClr val="000000"/>
                </a:solidFill>
                <a:latin typeface="Coming Soon"/>
                <a:ea typeface="Coming Soon"/>
                <a:cs typeface="Coming Soon"/>
                <a:sym typeface="Coming Soon"/>
              </a:rPr>
              <a:t>I have also completed a video to talk you through the lessons and task.s. I will again go through the day first before going back to add more detail to the lesson that need more explanation. </a:t>
            </a:r>
            <a:br>
              <a:rPr b="0" lang="en" sz="1600">
                <a:solidFill>
                  <a:srgbClr val="000000"/>
                </a:solidFill>
                <a:latin typeface="Coming Soon"/>
                <a:ea typeface="Coming Soon"/>
                <a:cs typeface="Coming Soon"/>
                <a:sym typeface="Coming Soon"/>
              </a:rPr>
            </a:br>
            <a:br>
              <a:rPr b="0" lang="en" sz="1600">
                <a:solidFill>
                  <a:srgbClr val="000000"/>
                </a:solidFill>
                <a:latin typeface="Coming Soon"/>
                <a:ea typeface="Coming Soon"/>
                <a:cs typeface="Coming Soon"/>
                <a:sym typeface="Coming Soon"/>
              </a:rPr>
            </a:br>
            <a:r>
              <a:rPr b="0" lang="en" sz="1600">
                <a:solidFill>
                  <a:srgbClr val="000000"/>
                </a:solidFill>
                <a:latin typeface="Coming Soon"/>
                <a:ea typeface="Coming Soon"/>
                <a:cs typeface="Coming Soon"/>
                <a:sym typeface="Coming Soon"/>
              </a:rPr>
              <a:t>All documents mentioned in this presentation are available to download from the school website under the LKS2 Class Pages tab, which can be found here:</a:t>
            </a:r>
            <a:endParaRPr b="0" sz="1600">
              <a:solidFill>
                <a:srgbClr val="000000"/>
              </a:solidFill>
              <a:latin typeface="Coming Soon"/>
              <a:ea typeface="Coming Soon"/>
              <a:cs typeface="Coming Soon"/>
              <a:sym typeface="Coming Soon"/>
            </a:endParaRPr>
          </a:p>
          <a:p>
            <a:pPr indent="0" lvl="0" marL="0" rtl="0" algn="ctr">
              <a:spcBef>
                <a:spcPts val="0"/>
              </a:spcBef>
              <a:spcAft>
                <a:spcPts val="0"/>
              </a:spcAft>
              <a:buNone/>
            </a:pPr>
            <a:r>
              <a:rPr b="0" lang="en" sz="1600" u="sng">
                <a:solidFill>
                  <a:schemeClr val="accent5"/>
                </a:solidFill>
                <a:latin typeface="Coming Soon"/>
                <a:ea typeface="Coming Soon"/>
                <a:cs typeface="Coming Soon"/>
                <a:sym typeface="Coming Soon"/>
                <a:hlinkClick r:id="rId3">
                  <a:extLst>
                    <a:ext uri="{A12FA001-AC4F-418D-AE19-62706E023703}">
                      <ahyp:hlinkClr val="tx"/>
                    </a:ext>
                  </a:extLst>
                </a:hlinkClick>
              </a:rPr>
              <a:t>https://www.allsaintsprimaryschoolmaldon.co.uk/lks2-2/</a:t>
            </a:r>
            <a:endParaRPr b="0" sz="1600">
              <a:solidFill>
                <a:srgbClr val="000000"/>
              </a:solidFill>
              <a:latin typeface="Coming Soon"/>
              <a:ea typeface="Coming Soon"/>
              <a:cs typeface="Coming Soon"/>
              <a:sym typeface="Coming Soon"/>
            </a:endParaRPr>
          </a:p>
          <a:p>
            <a:pPr indent="0" lvl="0" marL="0" rtl="0" algn="ctr">
              <a:spcBef>
                <a:spcPts val="0"/>
              </a:spcBef>
              <a:spcAft>
                <a:spcPts val="0"/>
              </a:spcAft>
              <a:buNone/>
            </a:pPr>
            <a:r>
              <a:rPr b="0" lang="en" sz="1600">
                <a:solidFill>
                  <a:srgbClr val="000000"/>
                </a:solidFill>
                <a:latin typeface="Coming Soon"/>
                <a:ea typeface="Coming Soon"/>
                <a:cs typeface="Coming Soon"/>
                <a:sym typeface="Coming Soon"/>
              </a:rPr>
              <a:t>I would love to see any of your amazing work so please do email it to </a:t>
            </a:r>
            <a:r>
              <a:rPr b="0" lang="en" sz="1600" u="sng">
                <a:solidFill>
                  <a:schemeClr val="accent5"/>
                </a:solidFill>
                <a:latin typeface="Coming Soon"/>
                <a:ea typeface="Coming Soon"/>
                <a:cs typeface="Coming Soon"/>
                <a:sym typeface="Coming Soon"/>
                <a:hlinkClick r:id="rId4">
                  <a:extLst>
                    <a:ext uri="{A12FA001-AC4F-418D-AE19-62706E023703}">
                      <ahyp:hlinkClr val="tx"/>
                    </a:ext>
                  </a:extLst>
                </a:hlinkClick>
              </a:rPr>
              <a:t>year34@allsaintsprimaryschoolmaldon.co.uk</a:t>
            </a:r>
            <a:endParaRPr b="0" sz="1600">
              <a:solidFill>
                <a:srgbClr val="000000"/>
              </a:solidFill>
              <a:latin typeface="Coming Soon"/>
              <a:ea typeface="Coming Soon"/>
              <a:cs typeface="Coming Soon"/>
              <a:sym typeface="Coming Soon"/>
            </a:endParaRPr>
          </a:p>
          <a:p>
            <a:pPr indent="0" lvl="0" marL="0" rtl="0" algn="ctr">
              <a:spcBef>
                <a:spcPts val="0"/>
              </a:spcBef>
              <a:spcAft>
                <a:spcPts val="0"/>
              </a:spcAft>
              <a:buNone/>
            </a:pPr>
            <a:r>
              <a:t/>
            </a:r>
            <a:endParaRPr b="0" sz="1400">
              <a:solidFill>
                <a:srgbClr val="000000"/>
              </a:solidFill>
              <a:latin typeface="Coming Soon"/>
              <a:ea typeface="Coming Soon"/>
              <a:cs typeface="Coming Soon"/>
              <a:sym typeface="Coming Soon"/>
            </a:endParaRPr>
          </a:p>
          <a:p>
            <a:pPr indent="0" lvl="0" marL="0" rtl="0" algn="ctr">
              <a:spcBef>
                <a:spcPts val="0"/>
              </a:spcBef>
              <a:spcAft>
                <a:spcPts val="0"/>
              </a:spcAft>
              <a:buNone/>
            </a:pPr>
            <a:r>
              <a:t/>
            </a:r>
            <a:endParaRPr b="0" sz="1600">
              <a:solidFill>
                <a:srgbClr val="000000"/>
              </a:solidFill>
              <a:latin typeface="Coming Soon"/>
              <a:ea typeface="Coming Soon"/>
              <a:cs typeface="Coming Soon"/>
              <a:sym typeface="Coming Soon"/>
            </a:endParaRPr>
          </a:p>
          <a:p>
            <a:pPr indent="0" lvl="0" marL="0" rtl="0" algn="ctr">
              <a:spcBef>
                <a:spcPts val="0"/>
              </a:spcBef>
              <a:spcAft>
                <a:spcPts val="0"/>
              </a:spcAft>
              <a:buNone/>
            </a:pPr>
            <a:r>
              <a:t/>
            </a:r>
            <a:endParaRPr b="0" sz="1600">
              <a:solidFill>
                <a:srgbClr val="000000"/>
              </a:solidFill>
              <a:latin typeface="Coming Soon"/>
              <a:ea typeface="Coming Soon"/>
              <a:cs typeface="Coming Soon"/>
              <a:sym typeface="Coming Soon"/>
            </a:endParaRPr>
          </a:p>
          <a:p>
            <a:pPr indent="0" lvl="0" marL="0" rtl="0" algn="ctr">
              <a:spcBef>
                <a:spcPts val="0"/>
              </a:spcBef>
              <a:spcAft>
                <a:spcPts val="0"/>
              </a:spcAft>
              <a:buNone/>
            </a:pPr>
            <a:br>
              <a:rPr b="0" lang="en" sz="1600">
                <a:solidFill>
                  <a:srgbClr val="000000"/>
                </a:solidFill>
                <a:latin typeface="Coming Soon"/>
                <a:ea typeface="Coming Soon"/>
                <a:cs typeface="Coming Soon"/>
                <a:sym typeface="Coming Soon"/>
              </a:rPr>
            </a:br>
            <a:r>
              <a:rPr lang="en" sz="2200">
                <a:solidFill>
                  <a:srgbClr val="000000"/>
                </a:solidFill>
                <a:latin typeface="Coming Soon"/>
                <a:ea typeface="Coming Soon"/>
                <a:cs typeface="Coming Soon"/>
                <a:sym typeface="Coming Soon"/>
              </a:rPr>
              <a:t>Take care and stay safe,</a:t>
            </a:r>
            <a:br>
              <a:rPr lang="en" sz="2200">
                <a:solidFill>
                  <a:srgbClr val="000000"/>
                </a:solidFill>
                <a:latin typeface="Coming Soon"/>
                <a:ea typeface="Coming Soon"/>
                <a:cs typeface="Coming Soon"/>
                <a:sym typeface="Coming Soon"/>
              </a:rPr>
            </a:br>
            <a:br>
              <a:rPr lang="en" sz="2200">
                <a:solidFill>
                  <a:srgbClr val="000000"/>
                </a:solidFill>
                <a:latin typeface="Coming Soon"/>
                <a:ea typeface="Coming Soon"/>
                <a:cs typeface="Coming Soon"/>
                <a:sym typeface="Coming Soon"/>
              </a:rPr>
            </a:br>
            <a:r>
              <a:rPr lang="en" sz="2200">
                <a:solidFill>
                  <a:srgbClr val="000000"/>
                </a:solidFill>
                <a:latin typeface="Coming Soon"/>
                <a:ea typeface="Coming Soon"/>
                <a:cs typeface="Coming Soon"/>
                <a:sym typeface="Coming Soon"/>
              </a:rPr>
              <a:t>Mr. Bearman :-) </a:t>
            </a:r>
            <a:endParaRPr sz="2200">
              <a:solidFill>
                <a:srgbClr val="000000"/>
              </a:solidFill>
              <a:latin typeface="Coming Soon"/>
              <a:ea typeface="Coming Soon"/>
              <a:cs typeface="Coming Soon"/>
              <a:sym typeface="Coming Soon"/>
            </a:endParaRPr>
          </a:p>
          <a:p>
            <a:pPr indent="0" lvl="0" marL="0" rtl="0" algn="ctr">
              <a:spcBef>
                <a:spcPts val="0"/>
              </a:spcBef>
              <a:spcAft>
                <a:spcPts val="0"/>
              </a:spcAft>
              <a:buSzPct val="82500"/>
              <a:buNone/>
            </a:pPr>
            <a:r>
              <a:t/>
            </a:r>
            <a:endParaRPr sz="1200" u="sng">
              <a:latin typeface="Coming Soon"/>
              <a:ea typeface="Coming Soon"/>
              <a:cs typeface="Coming Soon"/>
              <a:sym typeface="Coming Soo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83BA96"/>
        </a:solidFill>
      </p:bgPr>
    </p:bg>
    <p:spTree>
      <p:nvGrpSpPr>
        <p:cNvPr id="60" name="Shape 60"/>
        <p:cNvGrpSpPr/>
        <p:nvPr/>
      </p:nvGrpSpPr>
      <p:grpSpPr>
        <a:xfrm>
          <a:off x="0" y="0"/>
          <a:ext cx="0" cy="0"/>
          <a:chOff x="0" y="0"/>
          <a:chExt cx="0" cy="0"/>
        </a:xfrm>
      </p:grpSpPr>
      <p:sp>
        <p:nvSpPr>
          <p:cNvPr id="61" name="Google Shape;61;p14"/>
          <p:cNvSpPr txBox="1"/>
          <p:nvPr>
            <p:ph idx="1" type="subTitle"/>
          </p:nvPr>
        </p:nvSpPr>
        <p:spPr>
          <a:xfrm>
            <a:off x="0" y="-7800"/>
            <a:ext cx="9144000" cy="441000"/>
          </a:xfrm>
          <a:prstGeom prst="rect">
            <a:avLst/>
          </a:prstGeom>
        </p:spPr>
        <p:txBody>
          <a:bodyPr anchorCtr="0" anchor="ctr" bIns="91425" lIns="91425" spcFirstLastPara="1" rIns="91425" wrap="square" tIns="91425">
            <a:normAutofit fontScale="92500" lnSpcReduction="20000"/>
          </a:bodyPr>
          <a:lstStyle/>
          <a:p>
            <a:pPr indent="0" lvl="0" marL="0" rtl="0" algn="ctr">
              <a:spcBef>
                <a:spcPts val="0"/>
              </a:spcBef>
              <a:spcAft>
                <a:spcPts val="0"/>
              </a:spcAft>
              <a:buNone/>
            </a:pPr>
            <a:r>
              <a:rPr lang="en" sz="1800" u="sng">
                <a:solidFill>
                  <a:srgbClr val="000000"/>
                </a:solidFill>
                <a:latin typeface="Coming Soon"/>
                <a:ea typeface="Coming Soon"/>
                <a:cs typeface="Coming Soon"/>
                <a:sym typeface="Coming Soon"/>
              </a:rPr>
              <a:t>List of lessons for Wednesday 30th </a:t>
            </a:r>
            <a:r>
              <a:rPr lang="en" sz="1800" u="sng">
                <a:solidFill>
                  <a:srgbClr val="000000"/>
                </a:solidFill>
                <a:latin typeface="Coming Soon"/>
                <a:ea typeface="Coming Soon"/>
                <a:cs typeface="Coming Soon"/>
                <a:sym typeface="Coming Soon"/>
              </a:rPr>
              <a:t>June 2021</a:t>
            </a:r>
            <a:endParaRPr sz="2600">
              <a:latin typeface="Coming Soon"/>
              <a:ea typeface="Coming Soon"/>
              <a:cs typeface="Coming Soon"/>
              <a:sym typeface="Coming Soon"/>
            </a:endParaRPr>
          </a:p>
        </p:txBody>
      </p:sp>
      <p:sp>
        <p:nvSpPr>
          <p:cNvPr id="62" name="Google Shape;62;p14"/>
          <p:cNvSpPr txBox="1"/>
          <p:nvPr>
            <p:ph idx="1" type="subTitle"/>
          </p:nvPr>
        </p:nvSpPr>
        <p:spPr>
          <a:xfrm>
            <a:off x="0" y="3598100"/>
            <a:ext cx="9144000" cy="1309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1800">
                <a:solidFill>
                  <a:srgbClr val="000000"/>
                </a:solidFill>
                <a:latin typeface="Coming Soon"/>
                <a:ea typeface="Coming Soon"/>
                <a:cs typeface="Coming Soon"/>
                <a:sym typeface="Coming Soon"/>
              </a:rPr>
              <a:t>Each day I will give you a list of lessons and resources </a:t>
            </a:r>
            <a:r>
              <a:rPr lang="en" sz="1800">
                <a:solidFill>
                  <a:srgbClr val="000000"/>
                </a:solidFill>
                <a:latin typeface="Coming Soon"/>
                <a:ea typeface="Coming Soon"/>
                <a:cs typeface="Coming Soon"/>
                <a:sym typeface="Coming Soon"/>
              </a:rPr>
              <a:t>however</a:t>
            </a:r>
            <a:r>
              <a:rPr lang="en" sz="1800">
                <a:solidFill>
                  <a:srgbClr val="000000"/>
                </a:solidFill>
                <a:latin typeface="Coming Soon"/>
                <a:ea typeface="Coming Soon"/>
                <a:cs typeface="Coming Soon"/>
                <a:sym typeface="Coming Soon"/>
              </a:rPr>
              <a:t>, the order you </a:t>
            </a:r>
            <a:r>
              <a:rPr lang="en" sz="1800">
                <a:solidFill>
                  <a:srgbClr val="000000"/>
                </a:solidFill>
                <a:latin typeface="Coming Soon"/>
                <a:ea typeface="Coming Soon"/>
                <a:cs typeface="Coming Soon"/>
                <a:sym typeface="Coming Soon"/>
              </a:rPr>
              <a:t>complete</a:t>
            </a:r>
            <a:r>
              <a:rPr lang="en" sz="1800">
                <a:solidFill>
                  <a:srgbClr val="000000"/>
                </a:solidFill>
                <a:latin typeface="Coming Soon"/>
                <a:ea typeface="Coming Soon"/>
                <a:cs typeface="Coming Soon"/>
                <a:sym typeface="Coming Soon"/>
              </a:rPr>
              <a:t> them or the amount of time you give to each </a:t>
            </a:r>
            <a:r>
              <a:rPr lang="en" sz="1800">
                <a:solidFill>
                  <a:srgbClr val="000000"/>
                </a:solidFill>
                <a:latin typeface="Coming Soon"/>
                <a:ea typeface="Coming Soon"/>
                <a:cs typeface="Coming Soon"/>
                <a:sym typeface="Coming Soon"/>
              </a:rPr>
              <a:t>activity</a:t>
            </a:r>
            <a:r>
              <a:rPr lang="en" sz="1800">
                <a:solidFill>
                  <a:srgbClr val="000000"/>
                </a:solidFill>
                <a:latin typeface="Coming Soon"/>
                <a:ea typeface="Coming Soon"/>
                <a:cs typeface="Coming Soon"/>
                <a:sym typeface="Coming Soon"/>
              </a:rPr>
              <a:t> is up to you. I encourage you to try your hardest but I fully understand that everyone will be working to a different timetable. </a:t>
            </a:r>
            <a:endParaRPr sz="2600">
              <a:latin typeface="Coming Soon"/>
              <a:ea typeface="Coming Soon"/>
              <a:cs typeface="Coming Soon"/>
              <a:sym typeface="Coming Soon"/>
            </a:endParaRPr>
          </a:p>
        </p:txBody>
      </p:sp>
      <p:graphicFrame>
        <p:nvGraphicFramePr>
          <p:cNvPr id="63" name="Google Shape;63;p14"/>
          <p:cNvGraphicFramePr/>
          <p:nvPr/>
        </p:nvGraphicFramePr>
        <p:xfrm>
          <a:off x="117750" y="329625"/>
          <a:ext cx="3000000" cy="3000000"/>
        </p:xfrm>
        <a:graphic>
          <a:graphicData uri="http://schemas.openxmlformats.org/drawingml/2006/table">
            <a:tbl>
              <a:tblPr>
                <a:noFill/>
                <a:tableStyleId>{1995F233-CEC3-4077-87CF-7568B7860364}</a:tableStyleId>
              </a:tblPr>
              <a:tblGrid>
                <a:gridCol w="2359200"/>
                <a:gridCol w="6549300"/>
              </a:tblGrid>
              <a:tr h="396200">
                <a:tc>
                  <a:txBody>
                    <a:bodyPr/>
                    <a:lstStyle/>
                    <a:p>
                      <a:pPr indent="0" lvl="0" marL="0" rtl="0" algn="ctr">
                        <a:spcBef>
                          <a:spcPts val="0"/>
                        </a:spcBef>
                        <a:spcAft>
                          <a:spcPts val="0"/>
                        </a:spcAft>
                        <a:buNone/>
                      </a:pPr>
                      <a:r>
                        <a:rPr b="1" lang="en" u="sng"/>
                        <a:t>Lesson</a:t>
                      </a:r>
                      <a:endParaRPr b="1" u="sng"/>
                    </a:p>
                  </a:txBody>
                  <a:tcPr marT="91425" marB="91425" marR="91425" marL="91425"/>
                </a:tc>
                <a:tc>
                  <a:txBody>
                    <a:bodyPr/>
                    <a:lstStyle/>
                    <a:p>
                      <a:pPr indent="0" lvl="0" marL="0" rtl="0" algn="ctr">
                        <a:spcBef>
                          <a:spcPts val="0"/>
                        </a:spcBef>
                        <a:spcAft>
                          <a:spcPts val="0"/>
                        </a:spcAft>
                        <a:buNone/>
                      </a:pPr>
                      <a:r>
                        <a:rPr b="1" lang="en" u="sng"/>
                        <a:t>Information</a:t>
                      </a:r>
                      <a:endParaRPr b="1" u="sng"/>
                    </a:p>
                  </a:txBody>
                  <a:tcPr marT="91425" marB="91425" marR="91425" marL="91425"/>
                </a:tc>
              </a:tr>
              <a:tr h="381000">
                <a:tc>
                  <a:txBody>
                    <a:bodyPr/>
                    <a:lstStyle/>
                    <a:p>
                      <a:pPr indent="0" lvl="0" marL="0" rtl="0" algn="l">
                        <a:spcBef>
                          <a:spcPts val="0"/>
                        </a:spcBef>
                        <a:spcAft>
                          <a:spcPts val="0"/>
                        </a:spcAft>
                        <a:buNone/>
                      </a:pPr>
                      <a:r>
                        <a:rPr lang="en"/>
                        <a:t>English Writing/Grammar</a:t>
                      </a:r>
                      <a:endParaRPr/>
                    </a:p>
                  </a:txBody>
                  <a:tcPr marT="91425" marB="91425" marR="91425" marL="91425"/>
                </a:tc>
                <a:tc>
                  <a:txBody>
                    <a:bodyPr/>
                    <a:lstStyle/>
                    <a:p>
                      <a:pPr indent="0" lvl="0" marL="0" rtl="0" algn="l">
                        <a:spcBef>
                          <a:spcPts val="0"/>
                        </a:spcBef>
                        <a:spcAft>
                          <a:spcPts val="0"/>
                        </a:spcAft>
                        <a:buNone/>
                      </a:pPr>
                      <a:r>
                        <a:rPr b="1" lang="en" u="sng">
                          <a:solidFill>
                            <a:schemeClr val="hlink"/>
                          </a:solidFill>
                          <a:hlinkClick action="ppaction://hlinksldjump" r:id="rId3"/>
                        </a:rPr>
                        <a:t>WALT: write a recount (Wacky Races recount)</a:t>
                      </a:r>
                      <a:endParaRPr b="1"/>
                    </a:p>
                  </a:txBody>
                  <a:tcPr marT="91425" marB="91425" marR="91425" marL="91425"/>
                </a:tc>
              </a:tr>
              <a:tr h="381000">
                <a:tc>
                  <a:txBody>
                    <a:bodyPr/>
                    <a:lstStyle/>
                    <a:p>
                      <a:pPr indent="0" lvl="0" marL="0" rtl="0" algn="l">
                        <a:spcBef>
                          <a:spcPts val="0"/>
                        </a:spcBef>
                        <a:spcAft>
                          <a:spcPts val="0"/>
                        </a:spcAft>
                        <a:buNone/>
                      </a:pPr>
                      <a:r>
                        <a:rPr lang="en"/>
                        <a:t>Maths</a:t>
                      </a:r>
                      <a:endParaRPr/>
                    </a:p>
                  </a:txBody>
                  <a:tcPr marT="91425" marB="91425" marR="91425" marL="91425"/>
                </a:tc>
                <a:tc>
                  <a:txBody>
                    <a:bodyPr/>
                    <a:lstStyle/>
                    <a:p>
                      <a:pPr indent="0" lvl="0" marL="0" rtl="0" algn="l">
                        <a:spcBef>
                          <a:spcPts val="0"/>
                        </a:spcBef>
                        <a:spcAft>
                          <a:spcPts val="0"/>
                        </a:spcAft>
                        <a:buNone/>
                      </a:pPr>
                      <a:r>
                        <a:rPr b="1" lang="en" u="sng">
                          <a:solidFill>
                            <a:schemeClr val="hlink"/>
                          </a:solidFill>
                          <a:hlinkClick action="ppaction://hlinksldjump" r:id="rId4"/>
                        </a:rPr>
                        <a:t>Describe Position</a:t>
                      </a:r>
                      <a:endParaRPr b="1"/>
                    </a:p>
                  </a:txBody>
                  <a:tcPr marT="91425" marB="91425" marR="91425" marL="91425"/>
                </a:tc>
              </a:tr>
              <a:tr h="381000">
                <a:tc>
                  <a:txBody>
                    <a:bodyPr/>
                    <a:lstStyle/>
                    <a:p>
                      <a:pPr indent="0" lvl="0" marL="0" rtl="0" algn="l">
                        <a:spcBef>
                          <a:spcPts val="0"/>
                        </a:spcBef>
                        <a:spcAft>
                          <a:spcPts val="0"/>
                        </a:spcAft>
                        <a:buNone/>
                      </a:pPr>
                      <a:r>
                        <a:rPr lang="en"/>
                        <a:t>Music</a:t>
                      </a:r>
                      <a:endParaRPr/>
                    </a:p>
                  </a:txBody>
                  <a:tcPr marT="91425" marB="91425" marR="91425" marL="91425"/>
                </a:tc>
                <a:tc>
                  <a:txBody>
                    <a:bodyPr/>
                    <a:lstStyle/>
                    <a:p>
                      <a:pPr indent="0" lvl="0" marL="0" rtl="0" algn="l">
                        <a:spcBef>
                          <a:spcPts val="0"/>
                        </a:spcBef>
                        <a:spcAft>
                          <a:spcPts val="0"/>
                        </a:spcAft>
                        <a:buNone/>
                      </a:pPr>
                      <a:r>
                        <a:rPr b="1" lang="en" u="sng">
                          <a:solidFill>
                            <a:schemeClr val="accent5"/>
                          </a:solidFill>
                          <a:hlinkClick action="ppaction://hlinksldjump" r:id="rId5">
                            <a:extLst>
                              <a:ext uri="{A12FA001-AC4F-418D-AE19-62706E023703}">
                                <ahyp:hlinkClr val="tx"/>
                              </a:ext>
                            </a:extLst>
                          </a:hlinkClick>
                        </a:rPr>
                        <a:t>Music Quiz from Mrs Chilver</a:t>
                      </a:r>
                      <a:endParaRPr b="1"/>
                    </a:p>
                  </a:txBody>
                  <a:tcPr marT="91425" marB="91425" marR="91425" marL="91425"/>
                </a:tc>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83BA96"/>
        </a:solidFill>
      </p:bgPr>
    </p:bg>
    <p:spTree>
      <p:nvGrpSpPr>
        <p:cNvPr id="67" name="Shape 67"/>
        <p:cNvGrpSpPr/>
        <p:nvPr/>
      </p:nvGrpSpPr>
      <p:grpSpPr>
        <a:xfrm>
          <a:off x="0" y="0"/>
          <a:ext cx="0" cy="0"/>
          <a:chOff x="0" y="0"/>
          <a:chExt cx="0" cy="0"/>
        </a:xfrm>
      </p:grpSpPr>
      <p:sp>
        <p:nvSpPr>
          <p:cNvPr id="68" name="Google Shape;68;p15"/>
          <p:cNvSpPr txBox="1"/>
          <p:nvPr>
            <p:ph type="ctrTitle"/>
          </p:nvPr>
        </p:nvSpPr>
        <p:spPr>
          <a:xfrm>
            <a:off x="311700" y="549025"/>
            <a:ext cx="8520600" cy="26904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SzPts val="990"/>
              <a:buNone/>
            </a:pPr>
            <a:r>
              <a:rPr lang="en" sz="5600" u="sng">
                <a:latin typeface="Coming Soon"/>
                <a:ea typeface="Coming Soon"/>
                <a:cs typeface="Coming Soon"/>
                <a:sym typeface="Coming Soon"/>
              </a:rPr>
              <a:t>WALT: writing the recount  </a:t>
            </a:r>
            <a:endParaRPr sz="5600" u="sng">
              <a:latin typeface="Coming Soon"/>
              <a:ea typeface="Coming Soon"/>
              <a:cs typeface="Coming Soon"/>
              <a:sym typeface="Coming Soon"/>
            </a:endParaRPr>
          </a:p>
        </p:txBody>
      </p:sp>
      <p:sp>
        <p:nvSpPr>
          <p:cNvPr id="69" name="Google Shape;69;p15"/>
          <p:cNvSpPr txBox="1"/>
          <p:nvPr>
            <p:ph idx="1" type="subTitle"/>
          </p:nvPr>
        </p:nvSpPr>
        <p:spPr>
          <a:xfrm>
            <a:off x="5018100" y="0"/>
            <a:ext cx="4125900" cy="792600"/>
          </a:xfrm>
          <a:prstGeom prst="rect">
            <a:avLst/>
          </a:prstGeom>
        </p:spPr>
        <p:txBody>
          <a:bodyPr anchorCtr="0" anchor="ctr" bIns="91425" lIns="91425" spcFirstLastPara="1" rIns="91425" wrap="square" tIns="91425">
            <a:normAutofit fontScale="92500"/>
          </a:bodyPr>
          <a:lstStyle/>
          <a:p>
            <a:pPr indent="0" lvl="0" marL="0" rtl="0" algn="ctr">
              <a:spcBef>
                <a:spcPts val="0"/>
              </a:spcBef>
              <a:spcAft>
                <a:spcPts val="0"/>
              </a:spcAft>
              <a:buNone/>
            </a:pPr>
            <a:r>
              <a:rPr lang="en" sz="2600" u="sng">
                <a:solidFill>
                  <a:schemeClr val="hlink"/>
                </a:solidFill>
                <a:latin typeface="Coming Soon"/>
                <a:ea typeface="Coming Soon"/>
                <a:cs typeface="Coming Soon"/>
                <a:sym typeface="Coming Soon"/>
                <a:hlinkClick action="ppaction://hlinksldjump" r:id="rId3"/>
              </a:rPr>
              <a:t>Wednesday 30th June 2021</a:t>
            </a:r>
            <a:endParaRPr sz="2600">
              <a:latin typeface="Coming Soon"/>
              <a:ea typeface="Coming Soon"/>
              <a:cs typeface="Coming Soon"/>
              <a:sym typeface="Coming Soon"/>
            </a:endParaRPr>
          </a:p>
        </p:txBody>
      </p:sp>
      <p:pic>
        <p:nvPicPr>
          <p:cNvPr id="70" name="Google Shape;70;p15"/>
          <p:cNvPicPr preferRelativeResize="0"/>
          <p:nvPr/>
        </p:nvPicPr>
        <p:blipFill>
          <a:blip r:embed="rId4">
            <a:alphaModFix/>
          </a:blip>
          <a:stretch>
            <a:fillRect/>
          </a:stretch>
        </p:blipFill>
        <p:spPr>
          <a:xfrm>
            <a:off x="6225050" y="2928150"/>
            <a:ext cx="2777676" cy="20832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 name="Shape 74"/>
        <p:cNvGrpSpPr/>
        <p:nvPr/>
      </p:nvGrpSpPr>
      <p:grpSpPr>
        <a:xfrm>
          <a:off x="0" y="0"/>
          <a:ext cx="0" cy="0"/>
          <a:chOff x="0" y="0"/>
          <a:chExt cx="0" cy="0"/>
        </a:xfrm>
      </p:grpSpPr>
      <p:sp>
        <p:nvSpPr>
          <p:cNvPr id="75" name="Google Shape;75;p16"/>
          <p:cNvSpPr txBox="1"/>
          <p:nvPr>
            <p:ph type="title"/>
          </p:nvPr>
        </p:nvSpPr>
        <p:spPr>
          <a:xfrm>
            <a:off x="311713" y="0"/>
            <a:ext cx="8520600" cy="801000"/>
          </a:xfrm>
          <a:prstGeom prst="rect">
            <a:avLst/>
          </a:prstGeom>
          <a:solidFill>
            <a:srgbClr val="83BA96"/>
          </a:solidFill>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latin typeface="Coming Soon"/>
                <a:ea typeface="Coming Soon"/>
                <a:cs typeface="Coming Soon"/>
                <a:sym typeface="Coming Soon"/>
              </a:rPr>
              <a:t>Recap - subordinating conjunctions</a:t>
            </a:r>
            <a:endParaRPr>
              <a:latin typeface="Coming Soon"/>
              <a:ea typeface="Coming Soon"/>
              <a:cs typeface="Coming Soon"/>
              <a:sym typeface="Coming Soon"/>
            </a:endParaRPr>
          </a:p>
        </p:txBody>
      </p:sp>
      <p:pic>
        <p:nvPicPr>
          <p:cNvPr descr="Get your grammar groove on with Grammarsaurus teaching videos.  Grammarsaurus brings a new edge to learning grammar.  We have thousands of high-quality resources available on our website to complement your grammar learning. &#10;&#10;Subscribe to Grammarsaurus and update your notifications to be the first to hear our latest FREE video releases!&#10;&#10;Visit our website - grammarsaurus.co.uk for teaching resources for all subjects!&#10;​&#10;Follow us:&#10; &#10;https://www.facebook.com/Grammarsaurus&#10;​&#10;https://www.instagram.com/grammarsaurus/" id="76" name="Google Shape;76;p16" title="Sing with Grammarsaurus - Subordinating Conjunctions (A WHITE BUS)">
            <a:hlinkClick r:id="rId3"/>
          </p:cNvPr>
          <p:cNvPicPr preferRelativeResize="0"/>
          <p:nvPr/>
        </p:nvPicPr>
        <p:blipFill>
          <a:blip r:embed="rId4">
            <a:alphaModFix/>
          </a:blip>
          <a:stretch>
            <a:fillRect/>
          </a:stretch>
        </p:blipFill>
        <p:spPr>
          <a:xfrm>
            <a:off x="1826613" y="918800"/>
            <a:ext cx="5490775" cy="41180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6"/>
                                        </p:tgtEl>
                                        <p:attrNameLst>
                                          <p:attrName>style.visibility</p:attrName>
                                        </p:attrNameLst>
                                      </p:cBhvr>
                                      <p:to>
                                        <p:strVal val="visible"/>
                                      </p:to>
                                    </p:set>
                                    <p:animEffect filter="fade" transition="in">
                                      <p:cBhvr>
                                        <p:cTn dur="1000"/>
                                        <p:tgtEl>
                                          <p:spTgt spid="7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 name="Shape 80"/>
        <p:cNvGrpSpPr/>
        <p:nvPr/>
      </p:nvGrpSpPr>
      <p:grpSpPr>
        <a:xfrm>
          <a:off x="0" y="0"/>
          <a:ext cx="0" cy="0"/>
          <a:chOff x="0" y="0"/>
          <a:chExt cx="0" cy="0"/>
        </a:xfrm>
      </p:grpSpPr>
      <p:sp>
        <p:nvSpPr>
          <p:cNvPr id="81" name="Google Shape;81;p17"/>
          <p:cNvSpPr txBox="1"/>
          <p:nvPr>
            <p:ph type="title"/>
          </p:nvPr>
        </p:nvSpPr>
        <p:spPr>
          <a:xfrm>
            <a:off x="311700" y="292850"/>
            <a:ext cx="8520600" cy="801000"/>
          </a:xfrm>
          <a:prstGeom prst="rect">
            <a:avLst/>
          </a:prstGeom>
          <a:solidFill>
            <a:srgbClr val="83BA96"/>
          </a:solidFill>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latin typeface="Coming Soon"/>
                <a:ea typeface="Coming Soon"/>
                <a:cs typeface="Coming Soon"/>
                <a:sym typeface="Coming Soon"/>
              </a:rPr>
              <a:t>Structure</a:t>
            </a:r>
            <a:endParaRPr>
              <a:latin typeface="Coming Soon"/>
              <a:ea typeface="Coming Soon"/>
              <a:cs typeface="Coming Soon"/>
              <a:sym typeface="Coming Soon"/>
            </a:endParaRPr>
          </a:p>
        </p:txBody>
      </p:sp>
      <p:sp>
        <p:nvSpPr>
          <p:cNvPr id="82" name="Google Shape;82;p17"/>
          <p:cNvSpPr/>
          <p:nvPr/>
        </p:nvSpPr>
        <p:spPr>
          <a:xfrm>
            <a:off x="1484850" y="1219425"/>
            <a:ext cx="5975100" cy="501900"/>
          </a:xfrm>
          <a:prstGeom prst="rect">
            <a:avLst/>
          </a:prstGeom>
          <a:solidFill>
            <a:srgbClr val="B7B7B7"/>
          </a:solid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Coming Soon"/>
                <a:ea typeface="Coming Soon"/>
                <a:cs typeface="Coming Soon"/>
                <a:sym typeface="Coming Soon"/>
              </a:rPr>
              <a:t>Introduction</a:t>
            </a:r>
            <a:endParaRPr sz="1900">
              <a:latin typeface="Coming Soon"/>
              <a:ea typeface="Coming Soon"/>
              <a:cs typeface="Coming Soon"/>
              <a:sym typeface="Coming Soon"/>
            </a:endParaRPr>
          </a:p>
        </p:txBody>
      </p:sp>
      <p:sp>
        <p:nvSpPr>
          <p:cNvPr id="83" name="Google Shape;83;p17"/>
          <p:cNvSpPr/>
          <p:nvPr/>
        </p:nvSpPr>
        <p:spPr>
          <a:xfrm>
            <a:off x="2497900" y="1873750"/>
            <a:ext cx="3854100" cy="501900"/>
          </a:xfrm>
          <a:prstGeom prst="rect">
            <a:avLst/>
          </a:prstGeom>
          <a:solidFill>
            <a:srgbClr val="B7B7B7"/>
          </a:solid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Coming Soon"/>
                <a:ea typeface="Coming Soon"/>
                <a:cs typeface="Coming Soon"/>
                <a:sym typeface="Coming Soon"/>
              </a:rPr>
              <a:t>Situation 1</a:t>
            </a:r>
            <a:endParaRPr sz="1900">
              <a:latin typeface="Coming Soon"/>
              <a:ea typeface="Coming Soon"/>
              <a:cs typeface="Coming Soon"/>
              <a:sym typeface="Coming Soon"/>
            </a:endParaRPr>
          </a:p>
        </p:txBody>
      </p:sp>
      <p:sp>
        <p:nvSpPr>
          <p:cNvPr id="84" name="Google Shape;84;p17"/>
          <p:cNvSpPr/>
          <p:nvPr/>
        </p:nvSpPr>
        <p:spPr>
          <a:xfrm>
            <a:off x="2497900" y="2528071"/>
            <a:ext cx="3854100" cy="501900"/>
          </a:xfrm>
          <a:prstGeom prst="rect">
            <a:avLst/>
          </a:prstGeom>
          <a:solidFill>
            <a:srgbClr val="B7B7B7"/>
          </a:solid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Coming Soon"/>
                <a:ea typeface="Coming Soon"/>
                <a:cs typeface="Coming Soon"/>
                <a:sym typeface="Coming Soon"/>
              </a:rPr>
              <a:t>Situation 2</a:t>
            </a:r>
            <a:endParaRPr sz="1900">
              <a:latin typeface="Coming Soon"/>
              <a:ea typeface="Coming Soon"/>
              <a:cs typeface="Coming Soon"/>
              <a:sym typeface="Coming Soon"/>
            </a:endParaRPr>
          </a:p>
        </p:txBody>
      </p:sp>
      <p:sp>
        <p:nvSpPr>
          <p:cNvPr id="85" name="Google Shape;85;p17"/>
          <p:cNvSpPr/>
          <p:nvPr/>
        </p:nvSpPr>
        <p:spPr>
          <a:xfrm>
            <a:off x="2497900" y="3182417"/>
            <a:ext cx="3854100" cy="501900"/>
          </a:xfrm>
          <a:prstGeom prst="rect">
            <a:avLst/>
          </a:prstGeom>
          <a:solidFill>
            <a:srgbClr val="B7B7B7"/>
          </a:solid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Coming Soon"/>
                <a:ea typeface="Coming Soon"/>
                <a:cs typeface="Coming Soon"/>
                <a:sym typeface="Coming Soon"/>
              </a:rPr>
              <a:t>Situation 3</a:t>
            </a:r>
            <a:endParaRPr sz="1900">
              <a:latin typeface="Coming Soon"/>
              <a:ea typeface="Coming Soon"/>
              <a:cs typeface="Coming Soon"/>
              <a:sym typeface="Coming Soon"/>
            </a:endParaRPr>
          </a:p>
        </p:txBody>
      </p:sp>
      <p:sp>
        <p:nvSpPr>
          <p:cNvPr id="86" name="Google Shape;86;p17"/>
          <p:cNvSpPr/>
          <p:nvPr/>
        </p:nvSpPr>
        <p:spPr>
          <a:xfrm>
            <a:off x="2497900" y="3831350"/>
            <a:ext cx="3854100" cy="501900"/>
          </a:xfrm>
          <a:prstGeom prst="rect">
            <a:avLst/>
          </a:prstGeom>
          <a:solidFill>
            <a:srgbClr val="B7B7B7"/>
          </a:solid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Coming Soon"/>
                <a:ea typeface="Coming Soon"/>
                <a:cs typeface="Coming Soon"/>
                <a:sym typeface="Coming Soon"/>
              </a:rPr>
              <a:t>Situation 4</a:t>
            </a:r>
            <a:endParaRPr sz="1900">
              <a:latin typeface="Coming Soon"/>
              <a:ea typeface="Coming Soon"/>
              <a:cs typeface="Coming Soon"/>
              <a:sym typeface="Coming Soon"/>
            </a:endParaRPr>
          </a:p>
        </p:txBody>
      </p:sp>
      <p:sp>
        <p:nvSpPr>
          <p:cNvPr id="87" name="Google Shape;87;p17"/>
          <p:cNvSpPr/>
          <p:nvPr/>
        </p:nvSpPr>
        <p:spPr>
          <a:xfrm>
            <a:off x="1484850" y="4480275"/>
            <a:ext cx="5975100" cy="501900"/>
          </a:xfrm>
          <a:prstGeom prst="rect">
            <a:avLst/>
          </a:prstGeom>
          <a:solidFill>
            <a:srgbClr val="B7B7B7"/>
          </a:solid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Coming Soon"/>
                <a:ea typeface="Coming Soon"/>
                <a:cs typeface="Coming Soon"/>
                <a:sym typeface="Coming Soon"/>
              </a:rPr>
              <a:t>Conclusion </a:t>
            </a:r>
            <a:endParaRPr sz="1900">
              <a:latin typeface="Coming Soon"/>
              <a:ea typeface="Coming Soon"/>
              <a:cs typeface="Coming Soon"/>
              <a:sym typeface="Coming Soon"/>
            </a:endParaRPr>
          </a:p>
        </p:txBody>
      </p:sp>
      <p:sp>
        <p:nvSpPr>
          <p:cNvPr id="88" name="Google Shape;88;p17"/>
          <p:cNvSpPr/>
          <p:nvPr/>
        </p:nvSpPr>
        <p:spPr>
          <a:xfrm>
            <a:off x="4275000" y="1609073"/>
            <a:ext cx="297000" cy="365400"/>
          </a:xfrm>
          <a:prstGeom prst="downArrow">
            <a:avLst>
              <a:gd fmla="val 50000" name="adj1"/>
              <a:gd fmla="val 50000" name="adj2"/>
            </a:avLst>
          </a:prstGeom>
          <a:solidFill>
            <a:srgbClr val="666666"/>
          </a:solidFill>
          <a:ln cap="flat" cmpd="sng" w="9525">
            <a:solidFill>
              <a:srgbClr val="6666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17"/>
          <p:cNvSpPr/>
          <p:nvPr/>
        </p:nvSpPr>
        <p:spPr>
          <a:xfrm>
            <a:off x="4275000" y="2269173"/>
            <a:ext cx="297000" cy="365400"/>
          </a:xfrm>
          <a:prstGeom prst="downArrow">
            <a:avLst>
              <a:gd fmla="val 50000" name="adj1"/>
              <a:gd fmla="val 50000" name="adj2"/>
            </a:avLst>
          </a:prstGeom>
          <a:solidFill>
            <a:srgbClr val="666666"/>
          </a:solidFill>
          <a:ln cap="flat" cmpd="sng" w="9525">
            <a:solidFill>
              <a:srgbClr val="6666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17"/>
          <p:cNvSpPr/>
          <p:nvPr/>
        </p:nvSpPr>
        <p:spPr>
          <a:xfrm>
            <a:off x="4276450" y="2920798"/>
            <a:ext cx="297000" cy="365400"/>
          </a:xfrm>
          <a:prstGeom prst="downArrow">
            <a:avLst>
              <a:gd fmla="val 50000" name="adj1"/>
              <a:gd fmla="val 50000" name="adj2"/>
            </a:avLst>
          </a:prstGeom>
          <a:solidFill>
            <a:srgbClr val="666666"/>
          </a:solidFill>
          <a:ln cap="flat" cmpd="sng" w="9525">
            <a:solidFill>
              <a:srgbClr val="6666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17"/>
          <p:cNvSpPr/>
          <p:nvPr/>
        </p:nvSpPr>
        <p:spPr>
          <a:xfrm>
            <a:off x="4275000" y="3572423"/>
            <a:ext cx="297000" cy="365400"/>
          </a:xfrm>
          <a:prstGeom prst="downArrow">
            <a:avLst>
              <a:gd fmla="val 50000" name="adj1"/>
              <a:gd fmla="val 50000" name="adj2"/>
            </a:avLst>
          </a:prstGeom>
          <a:solidFill>
            <a:srgbClr val="666666"/>
          </a:solidFill>
          <a:ln cap="flat" cmpd="sng" w="9525">
            <a:solidFill>
              <a:srgbClr val="6666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17"/>
          <p:cNvSpPr/>
          <p:nvPr/>
        </p:nvSpPr>
        <p:spPr>
          <a:xfrm>
            <a:off x="4275000" y="4224048"/>
            <a:ext cx="297000" cy="365400"/>
          </a:xfrm>
          <a:prstGeom prst="downArrow">
            <a:avLst>
              <a:gd fmla="val 50000" name="adj1"/>
              <a:gd fmla="val 50000" name="adj2"/>
            </a:avLst>
          </a:prstGeom>
          <a:solidFill>
            <a:srgbClr val="666666"/>
          </a:solidFill>
          <a:ln cap="flat" cmpd="sng" w="9525">
            <a:solidFill>
              <a:srgbClr val="6666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sp>
        <p:nvSpPr>
          <p:cNvPr id="97" name="Google Shape;97;p18"/>
          <p:cNvSpPr txBox="1"/>
          <p:nvPr>
            <p:ph type="title"/>
          </p:nvPr>
        </p:nvSpPr>
        <p:spPr>
          <a:xfrm>
            <a:off x="311700" y="292850"/>
            <a:ext cx="8520600" cy="801000"/>
          </a:xfrm>
          <a:prstGeom prst="rect">
            <a:avLst/>
          </a:prstGeom>
          <a:solidFill>
            <a:srgbClr val="83BA96"/>
          </a:solidFill>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latin typeface="Coming Soon"/>
                <a:ea typeface="Coming Soon"/>
                <a:cs typeface="Coming Soon"/>
                <a:sym typeface="Coming Soon"/>
              </a:rPr>
              <a:t>Structure</a:t>
            </a:r>
            <a:endParaRPr>
              <a:latin typeface="Coming Soon"/>
              <a:ea typeface="Coming Soon"/>
              <a:cs typeface="Coming Soon"/>
              <a:sym typeface="Coming Soon"/>
            </a:endParaRPr>
          </a:p>
        </p:txBody>
      </p:sp>
      <p:sp>
        <p:nvSpPr>
          <p:cNvPr id="98" name="Google Shape;98;p18"/>
          <p:cNvSpPr/>
          <p:nvPr/>
        </p:nvSpPr>
        <p:spPr>
          <a:xfrm>
            <a:off x="557700" y="1232850"/>
            <a:ext cx="1670100" cy="501900"/>
          </a:xfrm>
          <a:prstGeom prst="rect">
            <a:avLst/>
          </a:prstGeom>
          <a:solidFill>
            <a:srgbClr val="B7B7B7"/>
          </a:solid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Coming Soon"/>
                <a:ea typeface="Coming Soon"/>
                <a:cs typeface="Coming Soon"/>
                <a:sym typeface="Coming Soon"/>
              </a:rPr>
              <a:t>Introduction</a:t>
            </a:r>
            <a:endParaRPr sz="1900">
              <a:latin typeface="Coming Soon"/>
              <a:ea typeface="Coming Soon"/>
              <a:cs typeface="Coming Soon"/>
              <a:sym typeface="Coming Soon"/>
            </a:endParaRPr>
          </a:p>
        </p:txBody>
      </p:sp>
      <p:sp>
        <p:nvSpPr>
          <p:cNvPr id="99" name="Google Shape;99;p18"/>
          <p:cNvSpPr/>
          <p:nvPr/>
        </p:nvSpPr>
        <p:spPr>
          <a:xfrm>
            <a:off x="557827" y="1873750"/>
            <a:ext cx="1670100" cy="501900"/>
          </a:xfrm>
          <a:prstGeom prst="rect">
            <a:avLst/>
          </a:prstGeom>
          <a:solidFill>
            <a:srgbClr val="B7B7B7"/>
          </a:solid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Coming Soon"/>
                <a:ea typeface="Coming Soon"/>
                <a:cs typeface="Coming Soon"/>
                <a:sym typeface="Coming Soon"/>
              </a:rPr>
              <a:t>Situation 1</a:t>
            </a:r>
            <a:endParaRPr sz="1900">
              <a:latin typeface="Coming Soon"/>
              <a:ea typeface="Coming Soon"/>
              <a:cs typeface="Coming Soon"/>
              <a:sym typeface="Coming Soon"/>
            </a:endParaRPr>
          </a:p>
        </p:txBody>
      </p:sp>
      <p:sp>
        <p:nvSpPr>
          <p:cNvPr id="100" name="Google Shape;100;p18"/>
          <p:cNvSpPr/>
          <p:nvPr/>
        </p:nvSpPr>
        <p:spPr>
          <a:xfrm>
            <a:off x="557827" y="2528071"/>
            <a:ext cx="1670100" cy="501900"/>
          </a:xfrm>
          <a:prstGeom prst="rect">
            <a:avLst/>
          </a:prstGeom>
          <a:solidFill>
            <a:srgbClr val="B7B7B7"/>
          </a:solid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Coming Soon"/>
                <a:ea typeface="Coming Soon"/>
                <a:cs typeface="Coming Soon"/>
                <a:sym typeface="Coming Soon"/>
              </a:rPr>
              <a:t>Situation 2</a:t>
            </a:r>
            <a:endParaRPr sz="1900">
              <a:latin typeface="Coming Soon"/>
              <a:ea typeface="Coming Soon"/>
              <a:cs typeface="Coming Soon"/>
              <a:sym typeface="Coming Soon"/>
            </a:endParaRPr>
          </a:p>
        </p:txBody>
      </p:sp>
      <p:sp>
        <p:nvSpPr>
          <p:cNvPr id="101" name="Google Shape;101;p18"/>
          <p:cNvSpPr/>
          <p:nvPr/>
        </p:nvSpPr>
        <p:spPr>
          <a:xfrm>
            <a:off x="557827" y="3182417"/>
            <a:ext cx="1670100" cy="501900"/>
          </a:xfrm>
          <a:prstGeom prst="rect">
            <a:avLst/>
          </a:prstGeom>
          <a:solidFill>
            <a:srgbClr val="B7B7B7"/>
          </a:solid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Coming Soon"/>
                <a:ea typeface="Coming Soon"/>
                <a:cs typeface="Coming Soon"/>
                <a:sym typeface="Coming Soon"/>
              </a:rPr>
              <a:t>Situation 3</a:t>
            </a:r>
            <a:endParaRPr sz="1900">
              <a:latin typeface="Coming Soon"/>
              <a:ea typeface="Coming Soon"/>
              <a:cs typeface="Coming Soon"/>
              <a:sym typeface="Coming Soon"/>
            </a:endParaRPr>
          </a:p>
        </p:txBody>
      </p:sp>
      <p:sp>
        <p:nvSpPr>
          <p:cNvPr id="102" name="Google Shape;102;p18"/>
          <p:cNvSpPr/>
          <p:nvPr/>
        </p:nvSpPr>
        <p:spPr>
          <a:xfrm>
            <a:off x="557827" y="3831350"/>
            <a:ext cx="1670100" cy="501900"/>
          </a:xfrm>
          <a:prstGeom prst="rect">
            <a:avLst/>
          </a:prstGeom>
          <a:solidFill>
            <a:srgbClr val="B7B7B7"/>
          </a:solid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Coming Soon"/>
                <a:ea typeface="Coming Soon"/>
                <a:cs typeface="Coming Soon"/>
                <a:sym typeface="Coming Soon"/>
              </a:rPr>
              <a:t>Situation 4</a:t>
            </a:r>
            <a:endParaRPr sz="1900">
              <a:latin typeface="Coming Soon"/>
              <a:ea typeface="Coming Soon"/>
              <a:cs typeface="Coming Soon"/>
              <a:sym typeface="Coming Soon"/>
            </a:endParaRPr>
          </a:p>
        </p:txBody>
      </p:sp>
      <p:sp>
        <p:nvSpPr>
          <p:cNvPr id="103" name="Google Shape;103;p18"/>
          <p:cNvSpPr/>
          <p:nvPr/>
        </p:nvSpPr>
        <p:spPr>
          <a:xfrm>
            <a:off x="557700" y="4480275"/>
            <a:ext cx="1670100" cy="501900"/>
          </a:xfrm>
          <a:prstGeom prst="rect">
            <a:avLst/>
          </a:prstGeom>
          <a:solidFill>
            <a:srgbClr val="B7B7B7"/>
          </a:solid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Coming Soon"/>
                <a:ea typeface="Coming Soon"/>
                <a:cs typeface="Coming Soon"/>
                <a:sym typeface="Coming Soon"/>
              </a:rPr>
              <a:t>Conclusion </a:t>
            </a:r>
            <a:endParaRPr sz="1900">
              <a:latin typeface="Coming Soon"/>
              <a:ea typeface="Coming Soon"/>
              <a:cs typeface="Coming Soon"/>
              <a:sym typeface="Coming Soon"/>
            </a:endParaRPr>
          </a:p>
        </p:txBody>
      </p:sp>
      <p:sp>
        <p:nvSpPr>
          <p:cNvPr id="104" name="Google Shape;104;p18"/>
          <p:cNvSpPr/>
          <p:nvPr/>
        </p:nvSpPr>
        <p:spPr>
          <a:xfrm>
            <a:off x="1327971" y="1609073"/>
            <a:ext cx="128700" cy="365400"/>
          </a:xfrm>
          <a:prstGeom prst="downArrow">
            <a:avLst>
              <a:gd fmla="val 50000" name="adj1"/>
              <a:gd fmla="val 50000" name="adj2"/>
            </a:avLst>
          </a:prstGeom>
          <a:solidFill>
            <a:srgbClr val="666666"/>
          </a:solidFill>
          <a:ln cap="flat" cmpd="sng" w="9525">
            <a:solidFill>
              <a:srgbClr val="6666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18"/>
          <p:cNvSpPr/>
          <p:nvPr/>
        </p:nvSpPr>
        <p:spPr>
          <a:xfrm>
            <a:off x="1327971" y="2269173"/>
            <a:ext cx="128700" cy="365400"/>
          </a:xfrm>
          <a:prstGeom prst="downArrow">
            <a:avLst>
              <a:gd fmla="val 50000" name="adj1"/>
              <a:gd fmla="val 50000" name="adj2"/>
            </a:avLst>
          </a:prstGeom>
          <a:solidFill>
            <a:srgbClr val="666666"/>
          </a:solidFill>
          <a:ln cap="flat" cmpd="sng" w="9525">
            <a:solidFill>
              <a:srgbClr val="6666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18"/>
          <p:cNvSpPr/>
          <p:nvPr/>
        </p:nvSpPr>
        <p:spPr>
          <a:xfrm>
            <a:off x="1328600" y="2920798"/>
            <a:ext cx="128700" cy="365400"/>
          </a:xfrm>
          <a:prstGeom prst="downArrow">
            <a:avLst>
              <a:gd fmla="val 50000" name="adj1"/>
              <a:gd fmla="val 50000" name="adj2"/>
            </a:avLst>
          </a:prstGeom>
          <a:solidFill>
            <a:srgbClr val="666666"/>
          </a:solidFill>
          <a:ln cap="flat" cmpd="sng" w="9525">
            <a:solidFill>
              <a:srgbClr val="6666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18"/>
          <p:cNvSpPr/>
          <p:nvPr/>
        </p:nvSpPr>
        <p:spPr>
          <a:xfrm>
            <a:off x="1327971" y="3572423"/>
            <a:ext cx="128700" cy="365400"/>
          </a:xfrm>
          <a:prstGeom prst="downArrow">
            <a:avLst>
              <a:gd fmla="val 50000" name="adj1"/>
              <a:gd fmla="val 50000" name="adj2"/>
            </a:avLst>
          </a:prstGeom>
          <a:solidFill>
            <a:srgbClr val="666666"/>
          </a:solidFill>
          <a:ln cap="flat" cmpd="sng" w="9525">
            <a:solidFill>
              <a:srgbClr val="6666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18"/>
          <p:cNvSpPr/>
          <p:nvPr/>
        </p:nvSpPr>
        <p:spPr>
          <a:xfrm>
            <a:off x="1327971" y="4224048"/>
            <a:ext cx="128700" cy="365400"/>
          </a:xfrm>
          <a:prstGeom prst="downArrow">
            <a:avLst>
              <a:gd fmla="val 50000" name="adj1"/>
              <a:gd fmla="val 50000" name="adj2"/>
            </a:avLst>
          </a:prstGeom>
          <a:solidFill>
            <a:srgbClr val="666666"/>
          </a:solidFill>
          <a:ln cap="flat" cmpd="sng" w="9525">
            <a:solidFill>
              <a:srgbClr val="6666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18"/>
          <p:cNvSpPr/>
          <p:nvPr/>
        </p:nvSpPr>
        <p:spPr>
          <a:xfrm>
            <a:off x="2368674" y="1228850"/>
            <a:ext cx="4093800" cy="501900"/>
          </a:xfrm>
          <a:prstGeom prst="rect">
            <a:avLst/>
          </a:prstGeom>
          <a:no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
                <a:latin typeface="Coming Soon"/>
                <a:ea typeface="Coming Soon"/>
                <a:cs typeface="Coming Soon"/>
                <a:sym typeface="Coming Soon"/>
              </a:rPr>
              <a:t>Starting the race. How do you feel? </a:t>
            </a:r>
            <a:endParaRPr>
              <a:latin typeface="Coming Soon"/>
              <a:ea typeface="Coming Soon"/>
              <a:cs typeface="Coming Soon"/>
              <a:sym typeface="Coming Soon"/>
            </a:endParaRPr>
          </a:p>
        </p:txBody>
      </p:sp>
      <p:sp>
        <p:nvSpPr>
          <p:cNvPr id="110" name="Google Shape;110;p18"/>
          <p:cNvSpPr/>
          <p:nvPr/>
        </p:nvSpPr>
        <p:spPr>
          <a:xfrm>
            <a:off x="2368985" y="1869750"/>
            <a:ext cx="4093800" cy="501900"/>
          </a:xfrm>
          <a:prstGeom prst="rect">
            <a:avLst/>
          </a:prstGeom>
          <a:no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 sz="1300">
                <a:latin typeface="Coming Soon"/>
                <a:ea typeface="Coming Soon"/>
                <a:cs typeface="Coming Soon"/>
                <a:sym typeface="Coming Soon"/>
              </a:rPr>
              <a:t>What happens? How do you feel? </a:t>
            </a:r>
            <a:endParaRPr sz="1300">
              <a:latin typeface="Coming Soon"/>
              <a:ea typeface="Coming Soon"/>
              <a:cs typeface="Coming Soon"/>
              <a:sym typeface="Coming Soon"/>
            </a:endParaRPr>
          </a:p>
        </p:txBody>
      </p:sp>
      <p:sp>
        <p:nvSpPr>
          <p:cNvPr id="111" name="Google Shape;111;p18"/>
          <p:cNvSpPr/>
          <p:nvPr/>
        </p:nvSpPr>
        <p:spPr>
          <a:xfrm>
            <a:off x="2368985" y="2524071"/>
            <a:ext cx="4093800" cy="501900"/>
          </a:xfrm>
          <a:prstGeom prst="rect">
            <a:avLst/>
          </a:prstGeom>
          <a:no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 sz="1300">
                <a:latin typeface="Coming Soon"/>
                <a:ea typeface="Coming Soon"/>
                <a:cs typeface="Coming Soon"/>
                <a:sym typeface="Coming Soon"/>
              </a:rPr>
              <a:t>What happens? How do you feel?  </a:t>
            </a:r>
            <a:endParaRPr>
              <a:latin typeface="Coming Soon"/>
              <a:ea typeface="Coming Soon"/>
              <a:cs typeface="Coming Soon"/>
              <a:sym typeface="Coming Soon"/>
            </a:endParaRPr>
          </a:p>
        </p:txBody>
      </p:sp>
      <p:sp>
        <p:nvSpPr>
          <p:cNvPr id="112" name="Google Shape;112;p18"/>
          <p:cNvSpPr/>
          <p:nvPr/>
        </p:nvSpPr>
        <p:spPr>
          <a:xfrm>
            <a:off x="2368985" y="3178417"/>
            <a:ext cx="4093800" cy="501900"/>
          </a:xfrm>
          <a:prstGeom prst="rect">
            <a:avLst/>
          </a:prstGeom>
          <a:no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 sz="1300">
                <a:latin typeface="Coming Soon"/>
                <a:ea typeface="Coming Soon"/>
                <a:cs typeface="Coming Soon"/>
                <a:sym typeface="Coming Soon"/>
              </a:rPr>
              <a:t>What happens? How do you feel?</a:t>
            </a:r>
            <a:endParaRPr>
              <a:latin typeface="Coming Soon"/>
              <a:ea typeface="Coming Soon"/>
              <a:cs typeface="Coming Soon"/>
              <a:sym typeface="Coming Soon"/>
            </a:endParaRPr>
          </a:p>
        </p:txBody>
      </p:sp>
      <p:sp>
        <p:nvSpPr>
          <p:cNvPr id="113" name="Google Shape;113;p18"/>
          <p:cNvSpPr/>
          <p:nvPr/>
        </p:nvSpPr>
        <p:spPr>
          <a:xfrm>
            <a:off x="2368985" y="3827350"/>
            <a:ext cx="4093800" cy="501900"/>
          </a:xfrm>
          <a:prstGeom prst="rect">
            <a:avLst/>
          </a:prstGeom>
          <a:no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 sz="1300">
                <a:latin typeface="Coming Soon"/>
                <a:ea typeface="Coming Soon"/>
                <a:cs typeface="Coming Soon"/>
                <a:sym typeface="Coming Soon"/>
              </a:rPr>
              <a:t>What happens? How do you feel? </a:t>
            </a:r>
            <a:endParaRPr>
              <a:latin typeface="Coming Soon"/>
              <a:ea typeface="Coming Soon"/>
              <a:cs typeface="Coming Soon"/>
              <a:sym typeface="Coming Soon"/>
            </a:endParaRPr>
          </a:p>
        </p:txBody>
      </p:sp>
      <p:sp>
        <p:nvSpPr>
          <p:cNvPr id="114" name="Google Shape;114;p18"/>
          <p:cNvSpPr/>
          <p:nvPr/>
        </p:nvSpPr>
        <p:spPr>
          <a:xfrm>
            <a:off x="2368674" y="4476275"/>
            <a:ext cx="4093800" cy="501900"/>
          </a:xfrm>
          <a:prstGeom prst="rect">
            <a:avLst/>
          </a:prstGeom>
          <a:no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
                <a:latin typeface="Coming Soon"/>
                <a:ea typeface="Coming Soon"/>
                <a:cs typeface="Coming Soon"/>
                <a:sym typeface="Coming Soon"/>
              </a:rPr>
              <a:t>How does the race end? Do you win or somebody else? Do you make it? </a:t>
            </a:r>
            <a:endParaRPr>
              <a:latin typeface="Coming Soon"/>
              <a:ea typeface="Coming Soon"/>
              <a:cs typeface="Coming Soon"/>
              <a:sym typeface="Coming Soon"/>
            </a:endParaRPr>
          </a:p>
        </p:txBody>
      </p:sp>
      <p:sp>
        <p:nvSpPr>
          <p:cNvPr id="115" name="Google Shape;115;p18"/>
          <p:cNvSpPr/>
          <p:nvPr/>
        </p:nvSpPr>
        <p:spPr>
          <a:xfrm>
            <a:off x="6603825" y="1722300"/>
            <a:ext cx="2227800" cy="2762400"/>
          </a:xfrm>
          <a:prstGeom prst="rect">
            <a:avLst/>
          </a:prstGeom>
          <a:solidFill>
            <a:srgbClr val="B7B7B7"/>
          </a:solidFill>
          <a:ln cap="flat" cmpd="sng" w="38100">
            <a:solidFill>
              <a:schemeClr val="dk2"/>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2000" u="sng">
                <a:latin typeface="Coming Soon"/>
                <a:ea typeface="Coming Soon"/>
                <a:cs typeface="Coming Soon"/>
                <a:sym typeface="Coming Soon"/>
              </a:rPr>
              <a:t>CHALLENGE YOURSELF</a:t>
            </a:r>
            <a:endParaRPr b="1" sz="2000" u="sng">
              <a:latin typeface="Coming Soon"/>
              <a:ea typeface="Coming Soon"/>
              <a:cs typeface="Coming Soon"/>
              <a:sym typeface="Coming Soon"/>
            </a:endParaRPr>
          </a:p>
          <a:p>
            <a:pPr indent="0" lvl="0" marL="0" rtl="0" algn="l">
              <a:spcBef>
                <a:spcPts val="0"/>
              </a:spcBef>
              <a:spcAft>
                <a:spcPts val="0"/>
              </a:spcAft>
              <a:buNone/>
            </a:pPr>
            <a:r>
              <a:rPr lang="en" sz="1500">
                <a:latin typeface="Coming Soon"/>
                <a:ea typeface="Coming Soon"/>
                <a:cs typeface="Coming Soon"/>
                <a:sym typeface="Coming Soon"/>
              </a:rPr>
              <a:t>Can you include:</a:t>
            </a:r>
            <a:endParaRPr sz="1500">
              <a:latin typeface="Coming Soon"/>
              <a:ea typeface="Coming Soon"/>
              <a:cs typeface="Coming Soon"/>
              <a:sym typeface="Coming Soon"/>
            </a:endParaRPr>
          </a:p>
          <a:p>
            <a:pPr indent="-323850" lvl="0" marL="457200" rtl="0" algn="l">
              <a:spcBef>
                <a:spcPts val="0"/>
              </a:spcBef>
              <a:spcAft>
                <a:spcPts val="0"/>
              </a:spcAft>
              <a:buSzPts val="1500"/>
              <a:buFont typeface="Coming Soon"/>
              <a:buChar char="❏"/>
            </a:pPr>
            <a:r>
              <a:rPr lang="en" sz="1500">
                <a:latin typeface="Coming Soon"/>
                <a:ea typeface="Coming Soon"/>
                <a:cs typeface="Coming Soon"/>
                <a:sym typeface="Coming Soon"/>
              </a:rPr>
              <a:t>A simile</a:t>
            </a:r>
            <a:endParaRPr sz="1500">
              <a:latin typeface="Coming Soon"/>
              <a:ea typeface="Coming Soon"/>
              <a:cs typeface="Coming Soon"/>
              <a:sym typeface="Coming Soon"/>
            </a:endParaRPr>
          </a:p>
          <a:p>
            <a:pPr indent="-323850" lvl="0" marL="457200" rtl="0" algn="l">
              <a:spcBef>
                <a:spcPts val="0"/>
              </a:spcBef>
              <a:spcAft>
                <a:spcPts val="0"/>
              </a:spcAft>
              <a:buSzPts val="1500"/>
              <a:buFont typeface="Coming Soon"/>
              <a:buChar char="❏"/>
            </a:pPr>
            <a:r>
              <a:rPr lang="en" sz="1500">
                <a:latin typeface="Coming Soon"/>
                <a:ea typeface="Coming Soon"/>
                <a:cs typeface="Coming Soon"/>
                <a:sym typeface="Coming Soon"/>
              </a:rPr>
              <a:t>Personification</a:t>
            </a:r>
            <a:endParaRPr sz="1500">
              <a:latin typeface="Coming Soon"/>
              <a:ea typeface="Coming Soon"/>
              <a:cs typeface="Coming Soon"/>
              <a:sym typeface="Coming Soon"/>
            </a:endParaRPr>
          </a:p>
          <a:p>
            <a:pPr indent="-323850" lvl="0" marL="457200" rtl="0" algn="l">
              <a:spcBef>
                <a:spcPts val="0"/>
              </a:spcBef>
              <a:spcAft>
                <a:spcPts val="0"/>
              </a:spcAft>
              <a:buSzPts val="1500"/>
              <a:buFont typeface="Coming Soon"/>
              <a:buChar char="❏"/>
            </a:pPr>
            <a:r>
              <a:rPr lang="en" sz="1500">
                <a:latin typeface="Coming Soon"/>
                <a:ea typeface="Coming Soon"/>
                <a:cs typeface="Coming Soon"/>
                <a:sym typeface="Coming Soon"/>
              </a:rPr>
              <a:t>A sentence starting with an ing word</a:t>
            </a:r>
            <a:endParaRPr sz="1500">
              <a:latin typeface="Coming Soon"/>
              <a:ea typeface="Coming Soon"/>
              <a:cs typeface="Coming Soon"/>
              <a:sym typeface="Coming Soon"/>
            </a:endParaRPr>
          </a:p>
          <a:p>
            <a:pPr indent="-323850" lvl="0" marL="457200" rtl="0" algn="l">
              <a:spcBef>
                <a:spcPts val="0"/>
              </a:spcBef>
              <a:spcAft>
                <a:spcPts val="0"/>
              </a:spcAft>
              <a:buSzPts val="1500"/>
              <a:buFont typeface="Coming Soon"/>
              <a:buChar char="❏"/>
            </a:pPr>
            <a:r>
              <a:rPr lang="en" sz="1500">
                <a:latin typeface="Coming Soon"/>
                <a:ea typeface="Coming Soon"/>
                <a:cs typeface="Coming Soon"/>
                <a:sym typeface="Coming Soon"/>
              </a:rPr>
              <a:t>At least 5 Conjunctions - A WHITE BUS</a:t>
            </a:r>
            <a:endParaRPr sz="1500">
              <a:latin typeface="Coming Soon"/>
              <a:ea typeface="Coming Soon"/>
              <a:cs typeface="Coming Soon"/>
              <a:sym typeface="Coming Soon"/>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p19"/>
          <p:cNvSpPr txBox="1"/>
          <p:nvPr>
            <p:ph type="title"/>
          </p:nvPr>
        </p:nvSpPr>
        <p:spPr>
          <a:xfrm>
            <a:off x="311700" y="108275"/>
            <a:ext cx="8520600" cy="801000"/>
          </a:xfrm>
          <a:prstGeom prst="rect">
            <a:avLst/>
          </a:prstGeom>
          <a:solidFill>
            <a:srgbClr val="83BA96"/>
          </a:solidFill>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
                <a:latin typeface="Coming Soon"/>
                <a:ea typeface="Coming Soon"/>
                <a:cs typeface="Coming Soon"/>
                <a:sym typeface="Coming Soon"/>
              </a:rPr>
              <a:t>Recount - Wacky Racer Story</a:t>
            </a:r>
            <a:endParaRPr>
              <a:latin typeface="Coming Soon"/>
              <a:ea typeface="Coming Soon"/>
              <a:cs typeface="Coming Soon"/>
              <a:sym typeface="Coming Soon"/>
            </a:endParaRPr>
          </a:p>
          <a:p>
            <a:pPr indent="0" lvl="0" marL="0" rtl="0" algn="l">
              <a:spcBef>
                <a:spcPts val="0"/>
              </a:spcBef>
              <a:spcAft>
                <a:spcPts val="0"/>
              </a:spcAft>
              <a:buNone/>
            </a:pPr>
            <a:r>
              <a:t/>
            </a:r>
            <a:endParaRPr>
              <a:latin typeface="Coming Soon"/>
              <a:ea typeface="Coming Soon"/>
              <a:cs typeface="Coming Soon"/>
              <a:sym typeface="Coming Soon"/>
            </a:endParaRPr>
          </a:p>
        </p:txBody>
      </p:sp>
      <p:sp>
        <p:nvSpPr>
          <p:cNvPr id="121" name="Google Shape;121;p19"/>
          <p:cNvSpPr txBox="1"/>
          <p:nvPr/>
        </p:nvSpPr>
        <p:spPr>
          <a:xfrm>
            <a:off x="311700" y="984375"/>
            <a:ext cx="8520600" cy="3455700"/>
          </a:xfrm>
          <a:prstGeom prst="rect">
            <a:avLst/>
          </a:prstGeom>
          <a:noFill/>
          <a:ln>
            <a:noFill/>
          </a:ln>
        </p:spPr>
        <p:txBody>
          <a:bodyPr anchorCtr="0" anchor="t" bIns="91425" lIns="91425" spcFirstLastPara="1" rIns="91425" wrap="square" tIns="91425">
            <a:spAutoFit/>
          </a:bodyPr>
          <a:lstStyle/>
          <a:p>
            <a:pPr indent="0" lvl="0" marL="0" rtl="0" algn="just">
              <a:lnSpc>
                <a:spcPct val="115000"/>
              </a:lnSpc>
              <a:spcBef>
                <a:spcPts val="0"/>
              </a:spcBef>
              <a:spcAft>
                <a:spcPts val="0"/>
              </a:spcAft>
              <a:buNone/>
            </a:pPr>
            <a:r>
              <a:rPr lang="en" sz="1700">
                <a:latin typeface="Coming Soon"/>
                <a:ea typeface="Coming Soon"/>
                <a:cs typeface="Coming Soon"/>
                <a:sym typeface="Coming Soon"/>
              </a:rPr>
              <a:t>Finally, the day had arrived. It was my time to shine. My first ever ‘Wacky Race’ in the scorching, sweltering Sahara desert. It was going to be the ultimate test of strength and determination. Feeling the excitement dance from my fingers to my toes made me a little queasy but I was ready. </a:t>
            </a:r>
            <a:endParaRPr sz="1700">
              <a:latin typeface="Coming Soon"/>
              <a:ea typeface="Coming Soon"/>
              <a:cs typeface="Coming Soon"/>
              <a:sym typeface="Coming Soon"/>
            </a:endParaRPr>
          </a:p>
          <a:p>
            <a:pPr indent="0" lvl="0" marL="0" rtl="0" algn="just">
              <a:lnSpc>
                <a:spcPct val="115000"/>
              </a:lnSpc>
              <a:spcBef>
                <a:spcPts val="0"/>
              </a:spcBef>
              <a:spcAft>
                <a:spcPts val="0"/>
              </a:spcAft>
              <a:buNone/>
            </a:pPr>
            <a:r>
              <a:t/>
            </a:r>
            <a:endParaRPr sz="1700">
              <a:latin typeface="Coming Soon"/>
              <a:ea typeface="Coming Soon"/>
              <a:cs typeface="Coming Soon"/>
              <a:sym typeface="Coming Soon"/>
            </a:endParaRPr>
          </a:p>
          <a:p>
            <a:pPr indent="0" lvl="0" marL="0" rtl="0" algn="just">
              <a:lnSpc>
                <a:spcPct val="115000"/>
              </a:lnSpc>
              <a:spcBef>
                <a:spcPts val="0"/>
              </a:spcBef>
              <a:spcAft>
                <a:spcPts val="0"/>
              </a:spcAft>
              <a:buNone/>
            </a:pPr>
            <a:r>
              <a:rPr lang="en" sz="1700">
                <a:latin typeface="Coming Soon"/>
                <a:ea typeface="Coming Soon"/>
                <a:cs typeface="Coming Soon"/>
                <a:sym typeface="Coming Soon"/>
              </a:rPr>
              <a:t>Approaching the starting line, I glanced across at my opponents. Penelope Pitstop, Dick Dastardly and Peter Perfect. What a line-up! Thrilled, excited but a little worried, I cautiously checked my brake pads. Everything had to be perfect. Everything. </a:t>
            </a:r>
            <a:endParaRPr sz="1700">
              <a:latin typeface="Coming Soon"/>
              <a:ea typeface="Coming Soon"/>
              <a:cs typeface="Coming Soon"/>
              <a:sym typeface="Coming Soon"/>
            </a:endParaRPr>
          </a:p>
          <a:p>
            <a:pPr indent="0" lvl="0" marL="0" rtl="0" algn="just">
              <a:lnSpc>
                <a:spcPct val="115000"/>
              </a:lnSpc>
              <a:spcBef>
                <a:spcPts val="0"/>
              </a:spcBef>
              <a:spcAft>
                <a:spcPts val="0"/>
              </a:spcAft>
              <a:buNone/>
            </a:pPr>
            <a:r>
              <a:t/>
            </a:r>
            <a:endParaRPr sz="1700">
              <a:latin typeface="Coming Soon"/>
              <a:ea typeface="Coming Soon"/>
              <a:cs typeface="Coming Soon"/>
              <a:sym typeface="Coming Soon"/>
            </a:endParaRPr>
          </a:p>
          <a:p>
            <a:pPr indent="0" lvl="0" marL="0" rtl="0" algn="just">
              <a:lnSpc>
                <a:spcPct val="115000"/>
              </a:lnSpc>
              <a:spcBef>
                <a:spcPts val="0"/>
              </a:spcBef>
              <a:spcAft>
                <a:spcPts val="0"/>
              </a:spcAft>
              <a:buNone/>
            </a:pPr>
            <a:r>
              <a:rPr b="1" lang="en" sz="1700">
                <a:latin typeface="Coming Soon"/>
                <a:ea typeface="Coming Soon"/>
                <a:cs typeface="Coming Soon"/>
                <a:sym typeface="Coming Soon"/>
              </a:rPr>
              <a:t>5, 4, 3, 2, 1 AND WE ARE OFF! </a:t>
            </a:r>
            <a:r>
              <a:rPr lang="en" sz="1700">
                <a:latin typeface="Coming Soon"/>
                <a:ea typeface="Coming Soon"/>
                <a:cs typeface="Coming Soon"/>
                <a:sym typeface="Coming Soon"/>
              </a:rPr>
              <a:t> Emerald green flags waved in the air and the challenge had commenced. </a:t>
            </a:r>
            <a:endParaRPr>
              <a:latin typeface="Source Code Pro"/>
              <a:ea typeface="Source Code Pro"/>
              <a:cs typeface="Source Code Pro"/>
              <a:sym typeface="Source Code Pro"/>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20"/>
          <p:cNvSpPr txBox="1"/>
          <p:nvPr>
            <p:ph type="title"/>
          </p:nvPr>
        </p:nvSpPr>
        <p:spPr>
          <a:xfrm>
            <a:off x="311700" y="108275"/>
            <a:ext cx="8520600" cy="801000"/>
          </a:xfrm>
          <a:prstGeom prst="rect">
            <a:avLst/>
          </a:prstGeom>
          <a:solidFill>
            <a:srgbClr val="83BA96"/>
          </a:solidFill>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
                <a:latin typeface="Coming Soon"/>
                <a:ea typeface="Coming Soon"/>
                <a:cs typeface="Coming Soon"/>
                <a:sym typeface="Coming Soon"/>
              </a:rPr>
              <a:t>Recount - Wacky Racer Story</a:t>
            </a:r>
            <a:endParaRPr>
              <a:latin typeface="Coming Soon"/>
              <a:ea typeface="Coming Soon"/>
              <a:cs typeface="Coming Soon"/>
              <a:sym typeface="Coming Soon"/>
            </a:endParaRPr>
          </a:p>
          <a:p>
            <a:pPr indent="0" lvl="0" marL="0" rtl="0" algn="l">
              <a:spcBef>
                <a:spcPts val="0"/>
              </a:spcBef>
              <a:spcAft>
                <a:spcPts val="0"/>
              </a:spcAft>
              <a:buNone/>
            </a:pPr>
            <a:r>
              <a:t/>
            </a:r>
            <a:endParaRPr>
              <a:latin typeface="Coming Soon"/>
              <a:ea typeface="Coming Soon"/>
              <a:cs typeface="Coming Soon"/>
              <a:sym typeface="Coming Soon"/>
            </a:endParaRPr>
          </a:p>
        </p:txBody>
      </p:sp>
      <p:sp>
        <p:nvSpPr>
          <p:cNvPr id="127" name="Google Shape;127;p20"/>
          <p:cNvSpPr txBox="1"/>
          <p:nvPr/>
        </p:nvSpPr>
        <p:spPr>
          <a:xfrm>
            <a:off x="311700" y="984375"/>
            <a:ext cx="8520600" cy="4057500"/>
          </a:xfrm>
          <a:prstGeom prst="rect">
            <a:avLst/>
          </a:prstGeom>
          <a:noFill/>
          <a:ln>
            <a:noFill/>
          </a:ln>
        </p:spPr>
        <p:txBody>
          <a:bodyPr anchorCtr="0" anchor="t" bIns="91425" lIns="91425" spcFirstLastPara="1" rIns="91425" wrap="square" tIns="91425">
            <a:spAutoFit/>
          </a:bodyPr>
          <a:lstStyle/>
          <a:p>
            <a:pPr indent="0" lvl="0" marL="0" rtl="0" algn="just">
              <a:lnSpc>
                <a:spcPct val="115000"/>
              </a:lnSpc>
              <a:spcBef>
                <a:spcPts val="0"/>
              </a:spcBef>
              <a:spcAft>
                <a:spcPts val="0"/>
              </a:spcAft>
              <a:buNone/>
            </a:pPr>
            <a:r>
              <a:rPr lang="en" sz="1700">
                <a:latin typeface="Coming Soon"/>
                <a:ea typeface="Coming Soon"/>
                <a:cs typeface="Coming Soon"/>
                <a:sym typeface="Coming Soon"/>
              </a:rPr>
              <a:t>In the blink of an eye, I was zooming down the racetrack, as I had made a quick getaway. My tires screeched across the black tarmac like my own personal fingerprint left behind me. Just then, Penelope Pitstop was on my tail creeping up on me. Inch by inch, getting closer and closer. What was I going to do? I needed to stop her somehow? </a:t>
            </a:r>
            <a:endParaRPr sz="1700">
              <a:latin typeface="Coming Soon"/>
              <a:ea typeface="Coming Soon"/>
              <a:cs typeface="Coming Soon"/>
              <a:sym typeface="Coming Soon"/>
            </a:endParaRPr>
          </a:p>
          <a:p>
            <a:pPr indent="0" lvl="0" marL="0" rtl="0" algn="just">
              <a:lnSpc>
                <a:spcPct val="115000"/>
              </a:lnSpc>
              <a:spcBef>
                <a:spcPts val="0"/>
              </a:spcBef>
              <a:spcAft>
                <a:spcPts val="0"/>
              </a:spcAft>
              <a:buNone/>
            </a:pPr>
            <a:r>
              <a:t/>
            </a:r>
            <a:endParaRPr sz="1700">
              <a:latin typeface="Coming Soon"/>
              <a:ea typeface="Coming Soon"/>
              <a:cs typeface="Coming Soon"/>
              <a:sym typeface="Coming Soon"/>
            </a:endParaRPr>
          </a:p>
          <a:p>
            <a:pPr indent="0" lvl="0" marL="0" rtl="0" algn="just">
              <a:lnSpc>
                <a:spcPct val="115000"/>
              </a:lnSpc>
              <a:spcBef>
                <a:spcPts val="0"/>
              </a:spcBef>
              <a:spcAft>
                <a:spcPts val="0"/>
              </a:spcAft>
              <a:buNone/>
            </a:pPr>
            <a:r>
              <a:rPr lang="en" sz="1700">
                <a:latin typeface="Coming Soon"/>
                <a:ea typeface="Coming Soon"/>
                <a:cs typeface="Coming Soon"/>
                <a:sym typeface="Coming Soon"/>
              </a:rPr>
              <a:t>Suddenly, an ingenious idea sprung into my mind. As I reached for the red button in front of me, my heart began to palpitate. Was my plan going to work? An ear piercing </a:t>
            </a:r>
            <a:r>
              <a:rPr b="1" lang="en" sz="1700">
                <a:latin typeface="Coming Soon"/>
                <a:ea typeface="Coming Soon"/>
                <a:cs typeface="Coming Soon"/>
                <a:sym typeface="Coming Soon"/>
              </a:rPr>
              <a:t>BEEP</a:t>
            </a:r>
            <a:r>
              <a:rPr lang="en" sz="1700">
                <a:latin typeface="Coming Soon"/>
                <a:ea typeface="Coming Soon"/>
                <a:cs typeface="Coming Soon"/>
                <a:sym typeface="Coming Soon"/>
              </a:rPr>
              <a:t> sounded from the engine and before I knew it... </a:t>
            </a:r>
            <a:r>
              <a:rPr b="1" lang="en" sz="1700">
                <a:latin typeface="Coming Soon"/>
                <a:ea typeface="Coming Soon"/>
                <a:cs typeface="Coming Soon"/>
                <a:sym typeface="Coming Soon"/>
              </a:rPr>
              <a:t>WOOSH!!!</a:t>
            </a:r>
            <a:r>
              <a:rPr lang="en" sz="1700">
                <a:latin typeface="Coming Soon"/>
                <a:ea typeface="Coming Soon"/>
                <a:cs typeface="Coming Soon"/>
                <a:sym typeface="Coming Soon"/>
              </a:rPr>
              <a:t> Penelope was picked up and launched far into the distance by a huge whirlwinding tornado. “Gotcha!” I cheered. </a:t>
            </a:r>
            <a:r>
              <a:rPr lang="en" sz="1700">
                <a:latin typeface="Coming Soon"/>
                <a:ea typeface="Coming Soon"/>
                <a:cs typeface="Coming Soon"/>
                <a:sym typeface="Coming Soon"/>
              </a:rPr>
              <a:t>However</a:t>
            </a:r>
            <a:r>
              <a:rPr lang="en" sz="1700">
                <a:latin typeface="Coming Soon"/>
                <a:ea typeface="Coming Soon"/>
                <a:cs typeface="Coming Soon"/>
                <a:sym typeface="Coming Soon"/>
              </a:rPr>
              <a:t>, I was so focused on sabotaging Penelope that I didn't notice Dick Dastardly whizzing into the lead! Oh no… </a:t>
            </a:r>
            <a:endParaRPr sz="1700">
              <a:latin typeface="Coming Soon"/>
              <a:ea typeface="Coming Soon"/>
              <a:cs typeface="Coming Soon"/>
              <a:sym typeface="Coming Soon"/>
            </a:endParaRPr>
          </a:p>
          <a:p>
            <a:pPr indent="0" lvl="0" marL="0" rtl="0" algn="just">
              <a:lnSpc>
                <a:spcPct val="115000"/>
              </a:lnSpc>
              <a:spcBef>
                <a:spcPts val="0"/>
              </a:spcBef>
              <a:spcAft>
                <a:spcPts val="0"/>
              </a:spcAft>
              <a:buNone/>
            </a:pPr>
            <a:r>
              <a:t/>
            </a:r>
            <a:endParaRPr sz="1700">
              <a:latin typeface="Coming Soon"/>
              <a:ea typeface="Coming Soon"/>
              <a:cs typeface="Coming Soon"/>
              <a:sym typeface="Coming Soon"/>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21"/>
          <p:cNvSpPr txBox="1"/>
          <p:nvPr>
            <p:ph type="title"/>
          </p:nvPr>
        </p:nvSpPr>
        <p:spPr>
          <a:xfrm>
            <a:off x="311700" y="292850"/>
            <a:ext cx="8520600" cy="801000"/>
          </a:xfrm>
          <a:prstGeom prst="rect">
            <a:avLst/>
          </a:prstGeom>
          <a:solidFill>
            <a:srgbClr val="83BA96"/>
          </a:solidFill>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latin typeface="Coming Soon"/>
                <a:ea typeface="Coming Soon"/>
                <a:cs typeface="Coming Soon"/>
                <a:sym typeface="Coming Soon"/>
              </a:rPr>
              <a:t>Structure</a:t>
            </a:r>
            <a:endParaRPr>
              <a:latin typeface="Coming Soon"/>
              <a:ea typeface="Coming Soon"/>
              <a:cs typeface="Coming Soon"/>
              <a:sym typeface="Coming Soon"/>
            </a:endParaRPr>
          </a:p>
        </p:txBody>
      </p:sp>
      <p:sp>
        <p:nvSpPr>
          <p:cNvPr id="133" name="Google Shape;133;p21"/>
          <p:cNvSpPr/>
          <p:nvPr/>
        </p:nvSpPr>
        <p:spPr>
          <a:xfrm>
            <a:off x="557700" y="1232850"/>
            <a:ext cx="1670100" cy="501900"/>
          </a:xfrm>
          <a:prstGeom prst="rect">
            <a:avLst/>
          </a:prstGeom>
          <a:solidFill>
            <a:srgbClr val="B7B7B7"/>
          </a:solid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Coming Soon"/>
                <a:ea typeface="Coming Soon"/>
                <a:cs typeface="Coming Soon"/>
                <a:sym typeface="Coming Soon"/>
              </a:rPr>
              <a:t>Introduction</a:t>
            </a:r>
            <a:endParaRPr sz="1900">
              <a:latin typeface="Coming Soon"/>
              <a:ea typeface="Coming Soon"/>
              <a:cs typeface="Coming Soon"/>
              <a:sym typeface="Coming Soon"/>
            </a:endParaRPr>
          </a:p>
        </p:txBody>
      </p:sp>
      <p:sp>
        <p:nvSpPr>
          <p:cNvPr id="134" name="Google Shape;134;p21"/>
          <p:cNvSpPr/>
          <p:nvPr/>
        </p:nvSpPr>
        <p:spPr>
          <a:xfrm>
            <a:off x="557827" y="1873750"/>
            <a:ext cx="1670100" cy="501900"/>
          </a:xfrm>
          <a:prstGeom prst="rect">
            <a:avLst/>
          </a:prstGeom>
          <a:solidFill>
            <a:srgbClr val="B7B7B7"/>
          </a:solid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Coming Soon"/>
                <a:ea typeface="Coming Soon"/>
                <a:cs typeface="Coming Soon"/>
                <a:sym typeface="Coming Soon"/>
              </a:rPr>
              <a:t>Situation 1</a:t>
            </a:r>
            <a:endParaRPr sz="1900">
              <a:latin typeface="Coming Soon"/>
              <a:ea typeface="Coming Soon"/>
              <a:cs typeface="Coming Soon"/>
              <a:sym typeface="Coming Soon"/>
            </a:endParaRPr>
          </a:p>
        </p:txBody>
      </p:sp>
      <p:sp>
        <p:nvSpPr>
          <p:cNvPr id="135" name="Google Shape;135;p21"/>
          <p:cNvSpPr/>
          <p:nvPr/>
        </p:nvSpPr>
        <p:spPr>
          <a:xfrm>
            <a:off x="557827" y="2528071"/>
            <a:ext cx="1670100" cy="501900"/>
          </a:xfrm>
          <a:prstGeom prst="rect">
            <a:avLst/>
          </a:prstGeom>
          <a:solidFill>
            <a:srgbClr val="B7B7B7"/>
          </a:solid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Coming Soon"/>
                <a:ea typeface="Coming Soon"/>
                <a:cs typeface="Coming Soon"/>
                <a:sym typeface="Coming Soon"/>
              </a:rPr>
              <a:t>Situation 2</a:t>
            </a:r>
            <a:endParaRPr sz="1900">
              <a:latin typeface="Coming Soon"/>
              <a:ea typeface="Coming Soon"/>
              <a:cs typeface="Coming Soon"/>
              <a:sym typeface="Coming Soon"/>
            </a:endParaRPr>
          </a:p>
        </p:txBody>
      </p:sp>
      <p:sp>
        <p:nvSpPr>
          <p:cNvPr id="136" name="Google Shape;136;p21"/>
          <p:cNvSpPr/>
          <p:nvPr/>
        </p:nvSpPr>
        <p:spPr>
          <a:xfrm>
            <a:off x="557827" y="3182417"/>
            <a:ext cx="1670100" cy="501900"/>
          </a:xfrm>
          <a:prstGeom prst="rect">
            <a:avLst/>
          </a:prstGeom>
          <a:solidFill>
            <a:srgbClr val="B7B7B7"/>
          </a:solid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Coming Soon"/>
                <a:ea typeface="Coming Soon"/>
                <a:cs typeface="Coming Soon"/>
                <a:sym typeface="Coming Soon"/>
              </a:rPr>
              <a:t>Situation 3</a:t>
            </a:r>
            <a:endParaRPr sz="1900">
              <a:latin typeface="Coming Soon"/>
              <a:ea typeface="Coming Soon"/>
              <a:cs typeface="Coming Soon"/>
              <a:sym typeface="Coming Soon"/>
            </a:endParaRPr>
          </a:p>
        </p:txBody>
      </p:sp>
      <p:sp>
        <p:nvSpPr>
          <p:cNvPr id="137" name="Google Shape;137;p21"/>
          <p:cNvSpPr/>
          <p:nvPr/>
        </p:nvSpPr>
        <p:spPr>
          <a:xfrm>
            <a:off x="557827" y="3831350"/>
            <a:ext cx="1670100" cy="501900"/>
          </a:xfrm>
          <a:prstGeom prst="rect">
            <a:avLst/>
          </a:prstGeom>
          <a:solidFill>
            <a:srgbClr val="B7B7B7"/>
          </a:solid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Coming Soon"/>
                <a:ea typeface="Coming Soon"/>
                <a:cs typeface="Coming Soon"/>
                <a:sym typeface="Coming Soon"/>
              </a:rPr>
              <a:t>Situation 4</a:t>
            </a:r>
            <a:endParaRPr sz="1900">
              <a:latin typeface="Coming Soon"/>
              <a:ea typeface="Coming Soon"/>
              <a:cs typeface="Coming Soon"/>
              <a:sym typeface="Coming Soon"/>
            </a:endParaRPr>
          </a:p>
        </p:txBody>
      </p:sp>
      <p:sp>
        <p:nvSpPr>
          <p:cNvPr id="138" name="Google Shape;138;p21"/>
          <p:cNvSpPr/>
          <p:nvPr/>
        </p:nvSpPr>
        <p:spPr>
          <a:xfrm>
            <a:off x="557700" y="4480275"/>
            <a:ext cx="1670100" cy="501900"/>
          </a:xfrm>
          <a:prstGeom prst="rect">
            <a:avLst/>
          </a:prstGeom>
          <a:solidFill>
            <a:srgbClr val="B7B7B7"/>
          </a:solid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Coming Soon"/>
                <a:ea typeface="Coming Soon"/>
                <a:cs typeface="Coming Soon"/>
                <a:sym typeface="Coming Soon"/>
              </a:rPr>
              <a:t>Conclusion </a:t>
            </a:r>
            <a:endParaRPr sz="1900">
              <a:latin typeface="Coming Soon"/>
              <a:ea typeface="Coming Soon"/>
              <a:cs typeface="Coming Soon"/>
              <a:sym typeface="Coming Soon"/>
            </a:endParaRPr>
          </a:p>
        </p:txBody>
      </p:sp>
      <p:sp>
        <p:nvSpPr>
          <p:cNvPr id="139" name="Google Shape;139;p21"/>
          <p:cNvSpPr/>
          <p:nvPr/>
        </p:nvSpPr>
        <p:spPr>
          <a:xfrm>
            <a:off x="1327971" y="1609073"/>
            <a:ext cx="128700" cy="365400"/>
          </a:xfrm>
          <a:prstGeom prst="downArrow">
            <a:avLst>
              <a:gd fmla="val 50000" name="adj1"/>
              <a:gd fmla="val 50000" name="adj2"/>
            </a:avLst>
          </a:prstGeom>
          <a:solidFill>
            <a:srgbClr val="666666"/>
          </a:solidFill>
          <a:ln cap="flat" cmpd="sng" w="9525">
            <a:solidFill>
              <a:srgbClr val="6666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21"/>
          <p:cNvSpPr/>
          <p:nvPr/>
        </p:nvSpPr>
        <p:spPr>
          <a:xfrm>
            <a:off x="1327971" y="2269173"/>
            <a:ext cx="128700" cy="365400"/>
          </a:xfrm>
          <a:prstGeom prst="downArrow">
            <a:avLst>
              <a:gd fmla="val 50000" name="adj1"/>
              <a:gd fmla="val 50000" name="adj2"/>
            </a:avLst>
          </a:prstGeom>
          <a:solidFill>
            <a:srgbClr val="666666"/>
          </a:solidFill>
          <a:ln cap="flat" cmpd="sng" w="9525">
            <a:solidFill>
              <a:srgbClr val="6666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21"/>
          <p:cNvSpPr/>
          <p:nvPr/>
        </p:nvSpPr>
        <p:spPr>
          <a:xfrm>
            <a:off x="1328600" y="2920798"/>
            <a:ext cx="128700" cy="365400"/>
          </a:xfrm>
          <a:prstGeom prst="downArrow">
            <a:avLst>
              <a:gd fmla="val 50000" name="adj1"/>
              <a:gd fmla="val 50000" name="adj2"/>
            </a:avLst>
          </a:prstGeom>
          <a:solidFill>
            <a:srgbClr val="666666"/>
          </a:solidFill>
          <a:ln cap="flat" cmpd="sng" w="9525">
            <a:solidFill>
              <a:srgbClr val="6666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21"/>
          <p:cNvSpPr/>
          <p:nvPr/>
        </p:nvSpPr>
        <p:spPr>
          <a:xfrm>
            <a:off x="1327971" y="3572423"/>
            <a:ext cx="128700" cy="365400"/>
          </a:xfrm>
          <a:prstGeom prst="downArrow">
            <a:avLst>
              <a:gd fmla="val 50000" name="adj1"/>
              <a:gd fmla="val 50000" name="adj2"/>
            </a:avLst>
          </a:prstGeom>
          <a:solidFill>
            <a:srgbClr val="666666"/>
          </a:solidFill>
          <a:ln cap="flat" cmpd="sng" w="9525">
            <a:solidFill>
              <a:srgbClr val="6666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21"/>
          <p:cNvSpPr/>
          <p:nvPr/>
        </p:nvSpPr>
        <p:spPr>
          <a:xfrm>
            <a:off x="1327971" y="4224048"/>
            <a:ext cx="128700" cy="365400"/>
          </a:xfrm>
          <a:prstGeom prst="downArrow">
            <a:avLst>
              <a:gd fmla="val 50000" name="adj1"/>
              <a:gd fmla="val 50000" name="adj2"/>
            </a:avLst>
          </a:prstGeom>
          <a:solidFill>
            <a:srgbClr val="666666"/>
          </a:solidFill>
          <a:ln cap="flat" cmpd="sng" w="9525">
            <a:solidFill>
              <a:srgbClr val="6666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21"/>
          <p:cNvSpPr/>
          <p:nvPr/>
        </p:nvSpPr>
        <p:spPr>
          <a:xfrm>
            <a:off x="2368674" y="1228850"/>
            <a:ext cx="4093800" cy="501900"/>
          </a:xfrm>
          <a:prstGeom prst="rect">
            <a:avLst/>
          </a:prstGeom>
          <a:no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
                <a:latin typeface="Coming Soon"/>
                <a:ea typeface="Coming Soon"/>
                <a:cs typeface="Coming Soon"/>
                <a:sym typeface="Coming Soon"/>
              </a:rPr>
              <a:t>Starting the race. How do you feel? </a:t>
            </a:r>
            <a:endParaRPr>
              <a:latin typeface="Coming Soon"/>
              <a:ea typeface="Coming Soon"/>
              <a:cs typeface="Coming Soon"/>
              <a:sym typeface="Coming Soon"/>
            </a:endParaRPr>
          </a:p>
        </p:txBody>
      </p:sp>
      <p:sp>
        <p:nvSpPr>
          <p:cNvPr id="145" name="Google Shape;145;p21"/>
          <p:cNvSpPr/>
          <p:nvPr/>
        </p:nvSpPr>
        <p:spPr>
          <a:xfrm>
            <a:off x="2368985" y="1869750"/>
            <a:ext cx="4093800" cy="501900"/>
          </a:xfrm>
          <a:prstGeom prst="rect">
            <a:avLst/>
          </a:prstGeom>
          <a:no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 sz="1300">
                <a:latin typeface="Coming Soon"/>
                <a:ea typeface="Coming Soon"/>
                <a:cs typeface="Coming Soon"/>
                <a:sym typeface="Coming Soon"/>
              </a:rPr>
              <a:t>What happens? How do you feel? </a:t>
            </a:r>
            <a:endParaRPr sz="1300">
              <a:latin typeface="Coming Soon"/>
              <a:ea typeface="Coming Soon"/>
              <a:cs typeface="Coming Soon"/>
              <a:sym typeface="Coming Soon"/>
            </a:endParaRPr>
          </a:p>
        </p:txBody>
      </p:sp>
      <p:sp>
        <p:nvSpPr>
          <p:cNvPr id="146" name="Google Shape;146;p21"/>
          <p:cNvSpPr/>
          <p:nvPr/>
        </p:nvSpPr>
        <p:spPr>
          <a:xfrm>
            <a:off x="2368985" y="2524071"/>
            <a:ext cx="4093800" cy="501900"/>
          </a:xfrm>
          <a:prstGeom prst="rect">
            <a:avLst/>
          </a:prstGeom>
          <a:no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 sz="1300">
                <a:latin typeface="Coming Soon"/>
                <a:ea typeface="Coming Soon"/>
                <a:cs typeface="Coming Soon"/>
                <a:sym typeface="Coming Soon"/>
              </a:rPr>
              <a:t>What happens? How do you feel?  </a:t>
            </a:r>
            <a:endParaRPr>
              <a:latin typeface="Coming Soon"/>
              <a:ea typeface="Coming Soon"/>
              <a:cs typeface="Coming Soon"/>
              <a:sym typeface="Coming Soon"/>
            </a:endParaRPr>
          </a:p>
        </p:txBody>
      </p:sp>
      <p:sp>
        <p:nvSpPr>
          <p:cNvPr id="147" name="Google Shape;147;p21"/>
          <p:cNvSpPr/>
          <p:nvPr/>
        </p:nvSpPr>
        <p:spPr>
          <a:xfrm>
            <a:off x="2368985" y="3178417"/>
            <a:ext cx="4093800" cy="501900"/>
          </a:xfrm>
          <a:prstGeom prst="rect">
            <a:avLst/>
          </a:prstGeom>
          <a:no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 sz="1300">
                <a:latin typeface="Coming Soon"/>
                <a:ea typeface="Coming Soon"/>
                <a:cs typeface="Coming Soon"/>
                <a:sym typeface="Coming Soon"/>
              </a:rPr>
              <a:t>What happens? How do you feel?</a:t>
            </a:r>
            <a:endParaRPr>
              <a:latin typeface="Coming Soon"/>
              <a:ea typeface="Coming Soon"/>
              <a:cs typeface="Coming Soon"/>
              <a:sym typeface="Coming Soon"/>
            </a:endParaRPr>
          </a:p>
        </p:txBody>
      </p:sp>
      <p:sp>
        <p:nvSpPr>
          <p:cNvPr id="148" name="Google Shape;148;p21"/>
          <p:cNvSpPr/>
          <p:nvPr/>
        </p:nvSpPr>
        <p:spPr>
          <a:xfrm>
            <a:off x="2368985" y="3827350"/>
            <a:ext cx="4093800" cy="501900"/>
          </a:xfrm>
          <a:prstGeom prst="rect">
            <a:avLst/>
          </a:prstGeom>
          <a:no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 sz="1300">
                <a:latin typeface="Coming Soon"/>
                <a:ea typeface="Coming Soon"/>
                <a:cs typeface="Coming Soon"/>
                <a:sym typeface="Coming Soon"/>
              </a:rPr>
              <a:t>What happens? How do you feel? </a:t>
            </a:r>
            <a:endParaRPr>
              <a:latin typeface="Coming Soon"/>
              <a:ea typeface="Coming Soon"/>
              <a:cs typeface="Coming Soon"/>
              <a:sym typeface="Coming Soon"/>
            </a:endParaRPr>
          </a:p>
        </p:txBody>
      </p:sp>
      <p:sp>
        <p:nvSpPr>
          <p:cNvPr id="149" name="Google Shape;149;p21"/>
          <p:cNvSpPr/>
          <p:nvPr/>
        </p:nvSpPr>
        <p:spPr>
          <a:xfrm>
            <a:off x="2368674" y="4476275"/>
            <a:ext cx="4093800" cy="501900"/>
          </a:xfrm>
          <a:prstGeom prst="rect">
            <a:avLst/>
          </a:prstGeom>
          <a:noFill/>
          <a:ln cap="flat" cmpd="sng" w="38100">
            <a:solidFill>
              <a:srgbClr val="43434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
                <a:latin typeface="Coming Soon"/>
                <a:ea typeface="Coming Soon"/>
                <a:cs typeface="Coming Soon"/>
                <a:sym typeface="Coming Soon"/>
              </a:rPr>
              <a:t>How does the race end? Do you win or somebody else? Do you make it? </a:t>
            </a:r>
            <a:endParaRPr>
              <a:latin typeface="Coming Soon"/>
              <a:ea typeface="Coming Soon"/>
              <a:cs typeface="Coming Soon"/>
              <a:sym typeface="Coming Soon"/>
            </a:endParaRPr>
          </a:p>
        </p:txBody>
      </p:sp>
      <p:sp>
        <p:nvSpPr>
          <p:cNvPr id="150" name="Google Shape;150;p21"/>
          <p:cNvSpPr/>
          <p:nvPr/>
        </p:nvSpPr>
        <p:spPr>
          <a:xfrm>
            <a:off x="6603825" y="1722300"/>
            <a:ext cx="2227800" cy="2762400"/>
          </a:xfrm>
          <a:prstGeom prst="rect">
            <a:avLst/>
          </a:prstGeom>
          <a:solidFill>
            <a:srgbClr val="B7B7B7"/>
          </a:solidFill>
          <a:ln cap="flat" cmpd="sng" w="38100">
            <a:solidFill>
              <a:schemeClr val="dk2"/>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2000" u="sng">
                <a:latin typeface="Coming Soon"/>
                <a:ea typeface="Coming Soon"/>
                <a:cs typeface="Coming Soon"/>
                <a:sym typeface="Coming Soon"/>
              </a:rPr>
              <a:t>CHALLENGE YOURSELF</a:t>
            </a:r>
            <a:endParaRPr b="1" sz="2000" u="sng">
              <a:latin typeface="Coming Soon"/>
              <a:ea typeface="Coming Soon"/>
              <a:cs typeface="Coming Soon"/>
              <a:sym typeface="Coming Soon"/>
            </a:endParaRPr>
          </a:p>
          <a:p>
            <a:pPr indent="0" lvl="0" marL="0" rtl="0" algn="l">
              <a:spcBef>
                <a:spcPts val="0"/>
              </a:spcBef>
              <a:spcAft>
                <a:spcPts val="0"/>
              </a:spcAft>
              <a:buNone/>
            </a:pPr>
            <a:r>
              <a:rPr lang="en" sz="1500">
                <a:latin typeface="Coming Soon"/>
                <a:ea typeface="Coming Soon"/>
                <a:cs typeface="Coming Soon"/>
                <a:sym typeface="Coming Soon"/>
              </a:rPr>
              <a:t>Can you include:</a:t>
            </a:r>
            <a:endParaRPr sz="1500">
              <a:latin typeface="Coming Soon"/>
              <a:ea typeface="Coming Soon"/>
              <a:cs typeface="Coming Soon"/>
              <a:sym typeface="Coming Soon"/>
            </a:endParaRPr>
          </a:p>
          <a:p>
            <a:pPr indent="-323850" lvl="0" marL="457200" rtl="0" algn="l">
              <a:spcBef>
                <a:spcPts val="0"/>
              </a:spcBef>
              <a:spcAft>
                <a:spcPts val="0"/>
              </a:spcAft>
              <a:buSzPts val="1500"/>
              <a:buFont typeface="Coming Soon"/>
              <a:buChar char="❏"/>
            </a:pPr>
            <a:r>
              <a:rPr lang="en" sz="1500">
                <a:latin typeface="Coming Soon"/>
                <a:ea typeface="Coming Soon"/>
                <a:cs typeface="Coming Soon"/>
                <a:sym typeface="Coming Soon"/>
              </a:rPr>
              <a:t>A simile</a:t>
            </a:r>
            <a:endParaRPr sz="1500">
              <a:latin typeface="Coming Soon"/>
              <a:ea typeface="Coming Soon"/>
              <a:cs typeface="Coming Soon"/>
              <a:sym typeface="Coming Soon"/>
            </a:endParaRPr>
          </a:p>
          <a:p>
            <a:pPr indent="-323850" lvl="0" marL="457200" rtl="0" algn="l">
              <a:spcBef>
                <a:spcPts val="0"/>
              </a:spcBef>
              <a:spcAft>
                <a:spcPts val="0"/>
              </a:spcAft>
              <a:buSzPts val="1500"/>
              <a:buFont typeface="Coming Soon"/>
              <a:buChar char="❏"/>
            </a:pPr>
            <a:r>
              <a:rPr lang="en" sz="1500">
                <a:latin typeface="Coming Soon"/>
                <a:ea typeface="Coming Soon"/>
                <a:cs typeface="Coming Soon"/>
                <a:sym typeface="Coming Soon"/>
              </a:rPr>
              <a:t>Personification</a:t>
            </a:r>
            <a:endParaRPr sz="1500">
              <a:latin typeface="Coming Soon"/>
              <a:ea typeface="Coming Soon"/>
              <a:cs typeface="Coming Soon"/>
              <a:sym typeface="Coming Soon"/>
            </a:endParaRPr>
          </a:p>
          <a:p>
            <a:pPr indent="-323850" lvl="0" marL="457200" rtl="0" algn="l">
              <a:spcBef>
                <a:spcPts val="0"/>
              </a:spcBef>
              <a:spcAft>
                <a:spcPts val="0"/>
              </a:spcAft>
              <a:buSzPts val="1500"/>
              <a:buFont typeface="Coming Soon"/>
              <a:buChar char="❏"/>
            </a:pPr>
            <a:r>
              <a:rPr lang="en" sz="1500">
                <a:latin typeface="Coming Soon"/>
                <a:ea typeface="Coming Soon"/>
                <a:cs typeface="Coming Soon"/>
                <a:sym typeface="Coming Soon"/>
              </a:rPr>
              <a:t>A sentence starting with an ing word</a:t>
            </a:r>
            <a:endParaRPr sz="1500">
              <a:latin typeface="Coming Soon"/>
              <a:ea typeface="Coming Soon"/>
              <a:cs typeface="Coming Soon"/>
              <a:sym typeface="Coming Soon"/>
            </a:endParaRPr>
          </a:p>
          <a:p>
            <a:pPr indent="-323850" lvl="0" marL="457200" rtl="0" algn="l">
              <a:spcBef>
                <a:spcPts val="0"/>
              </a:spcBef>
              <a:spcAft>
                <a:spcPts val="0"/>
              </a:spcAft>
              <a:buSzPts val="1500"/>
              <a:buFont typeface="Coming Soon"/>
              <a:buChar char="❏"/>
            </a:pPr>
            <a:r>
              <a:rPr lang="en" sz="1500">
                <a:latin typeface="Coming Soon"/>
                <a:ea typeface="Coming Soon"/>
                <a:cs typeface="Coming Soon"/>
                <a:sym typeface="Coming Soon"/>
              </a:rPr>
              <a:t>At least 5 Conjunctions - A WHITE BUS</a:t>
            </a:r>
            <a:endParaRPr sz="1500">
              <a:latin typeface="Coming Soon"/>
              <a:ea typeface="Coming Soon"/>
              <a:cs typeface="Coming Soon"/>
              <a:sym typeface="Coming Soo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83BA96"/>
        </a:solidFill>
      </p:bgPr>
    </p:bg>
    <p:spTree>
      <p:nvGrpSpPr>
        <p:cNvPr id="154" name="Shape 154"/>
        <p:cNvGrpSpPr/>
        <p:nvPr/>
      </p:nvGrpSpPr>
      <p:grpSpPr>
        <a:xfrm>
          <a:off x="0" y="0"/>
          <a:ext cx="0" cy="0"/>
          <a:chOff x="0" y="0"/>
          <a:chExt cx="0" cy="0"/>
        </a:xfrm>
      </p:grpSpPr>
      <p:sp>
        <p:nvSpPr>
          <p:cNvPr id="155" name="Google Shape;155;p22"/>
          <p:cNvSpPr txBox="1"/>
          <p:nvPr>
            <p:ph type="ctrTitle"/>
          </p:nvPr>
        </p:nvSpPr>
        <p:spPr>
          <a:xfrm>
            <a:off x="311700" y="549025"/>
            <a:ext cx="8520600" cy="495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891"/>
              <a:buNone/>
            </a:pPr>
            <a:r>
              <a:rPr lang="en" sz="2640" u="sng">
                <a:latin typeface="Coming Soon"/>
                <a:ea typeface="Coming Soon"/>
                <a:cs typeface="Coming Soon"/>
                <a:sym typeface="Coming Soon"/>
              </a:rPr>
              <a:t>Maths Lesson</a:t>
            </a:r>
            <a:endParaRPr sz="2640" u="sng">
              <a:latin typeface="Coming Soon"/>
              <a:ea typeface="Coming Soon"/>
              <a:cs typeface="Coming Soon"/>
              <a:sym typeface="Coming Soon"/>
            </a:endParaRPr>
          </a:p>
        </p:txBody>
      </p:sp>
      <p:sp>
        <p:nvSpPr>
          <p:cNvPr id="156" name="Google Shape;156;p22"/>
          <p:cNvSpPr txBox="1"/>
          <p:nvPr>
            <p:ph idx="1" type="subTitle"/>
          </p:nvPr>
        </p:nvSpPr>
        <p:spPr>
          <a:xfrm>
            <a:off x="4969675" y="0"/>
            <a:ext cx="4125900" cy="792600"/>
          </a:xfrm>
          <a:prstGeom prst="rect">
            <a:avLst/>
          </a:prstGeom>
        </p:spPr>
        <p:txBody>
          <a:bodyPr anchorCtr="0" anchor="ctr" bIns="91425" lIns="91425" spcFirstLastPara="1" rIns="91425" wrap="square" tIns="91425">
            <a:normAutofit fontScale="92500"/>
          </a:bodyPr>
          <a:lstStyle/>
          <a:p>
            <a:pPr indent="0" lvl="0" marL="0" rtl="0" algn="l">
              <a:spcBef>
                <a:spcPts val="0"/>
              </a:spcBef>
              <a:spcAft>
                <a:spcPts val="0"/>
              </a:spcAft>
              <a:buNone/>
            </a:pPr>
            <a:r>
              <a:rPr lang="en" sz="2600" u="sng">
                <a:solidFill>
                  <a:schemeClr val="hlink"/>
                </a:solidFill>
                <a:latin typeface="Coming Soon"/>
                <a:ea typeface="Coming Soon"/>
                <a:cs typeface="Coming Soon"/>
                <a:sym typeface="Coming Soon"/>
                <a:hlinkClick action="ppaction://hlinksldjump" r:id="rId3"/>
              </a:rPr>
              <a:t>Wednesday 30th June 2021</a:t>
            </a:r>
            <a:endParaRPr sz="2600">
              <a:latin typeface="Coming Soon"/>
              <a:ea typeface="Coming Soon"/>
              <a:cs typeface="Coming Soon"/>
              <a:sym typeface="Coming Soon"/>
            </a:endParaRPr>
          </a:p>
        </p:txBody>
      </p:sp>
      <p:sp>
        <p:nvSpPr>
          <p:cNvPr id="157" name="Google Shape;157;p22"/>
          <p:cNvSpPr txBox="1"/>
          <p:nvPr/>
        </p:nvSpPr>
        <p:spPr>
          <a:xfrm>
            <a:off x="101200" y="975875"/>
            <a:ext cx="1981500" cy="38481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
                <a:solidFill>
                  <a:schemeClr val="accent1"/>
                </a:solidFill>
                <a:latin typeface="Coming Soon"/>
                <a:ea typeface="Coming Soon"/>
                <a:cs typeface="Coming Soon"/>
                <a:sym typeface="Coming Soon"/>
              </a:rPr>
              <a:t>For Maths today, I have chosen a lesson from the WhiteRose Maths home learning website. There are series of these lesson which we will </a:t>
            </a:r>
            <a:r>
              <a:rPr lang="en">
                <a:solidFill>
                  <a:schemeClr val="accent1"/>
                </a:solidFill>
                <a:latin typeface="Coming Soon"/>
                <a:ea typeface="Coming Soon"/>
                <a:cs typeface="Coming Soon"/>
                <a:sym typeface="Coming Soon"/>
              </a:rPr>
              <a:t>clever</a:t>
            </a:r>
            <a:r>
              <a:rPr lang="en">
                <a:solidFill>
                  <a:schemeClr val="accent1"/>
                </a:solidFill>
                <a:latin typeface="Coming Soon"/>
                <a:ea typeface="Coming Soon"/>
                <a:cs typeface="Coming Soon"/>
                <a:sym typeface="Coming Soon"/>
              </a:rPr>
              <a:t> over the next few days. </a:t>
            </a:r>
            <a:br>
              <a:rPr lang="en">
                <a:solidFill>
                  <a:schemeClr val="accent1"/>
                </a:solidFill>
                <a:latin typeface="Coming Soon"/>
                <a:ea typeface="Coming Soon"/>
                <a:cs typeface="Coming Soon"/>
                <a:sym typeface="Coming Soon"/>
              </a:rPr>
            </a:br>
            <a:r>
              <a:rPr lang="en">
                <a:solidFill>
                  <a:schemeClr val="accent1"/>
                </a:solidFill>
                <a:latin typeface="Coming Soon"/>
                <a:ea typeface="Coming Soon"/>
                <a:cs typeface="Coming Soon"/>
                <a:sym typeface="Coming Soon"/>
              </a:rPr>
              <a:t>Try your hardest to do as much as you can. I will also post the answers on the website so you can check your work. </a:t>
            </a:r>
            <a:br>
              <a:rPr lang="en">
                <a:solidFill>
                  <a:schemeClr val="accent1"/>
                </a:solidFill>
                <a:latin typeface="Coming Soon"/>
                <a:ea typeface="Coming Soon"/>
                <a:cs typeface="Coming Soon"/>
                <a:sym typeface="Coming Soon"/>
              </a:rPr>
            </a:br>
            <a:br>
              <a:rPr lang="en">
                <a:solidFill>
                  <a:schemeClr val="accent1"/>
                </a:solidFill>
                <a:latin typeface="Coming Soon"/>
                <a:ea typeface="Coming Soon"/>
                <a:cs typeface="Coming Soon"/>
                <a:sym typeface="Coming Soon"/>
              </a:rPr>
            </a:br>
            <a:r>
              <a:rPr b="1" lang="en" u="sng">
                <a:solidFill>
                  <a:schemeClr val="accent1"/>
                </a:solidFill>
                <a:latin typeface="Coming Soon"/>
                <a:ea typeface="Coming Soon"/>
                <a:cs typeface="Coming Soon"/>
                <a:sym typeface="Coming Soon"/>
              </a:rPr>
              <a:t>Good luck! </a:t>
            </a:r>
            <a:endParaRPr>
              <a:solidFill>
                <a:schemeClr val="accent1"/>
              </a:solidFill>
              <a:latin typeface="Coming Soon"/>
              <a:ea typeface="Coming Soon"/>
              <a:cs typeface="Coming Soon"/>
              <a:sym typeface="Coming Soon"/>
            </a:endParaRPr>
          </a:p>
        </p:txBody>
      </p:sp>
      <p:pic>
        <p:nvPicPr>
          <p:cNvPr id="158" name="Google Shape;158;p22">
            <a:hlinkClick r:id="rId4"/>
          </p:cNvPr>
          <p:cNvPicPr preferRelativeResize="0"/>
          <p:nvPr/>
        </p:nvPicPr>
        <p:blipFill>
          <a:blip r:embed="rId5">
            <a:alphaModFix/>
          </a:blip>
          <a:stretch>
            <a:fillRect/>
          </a:stretch>
        </p:blipFill>
        <p:spPr>
          <a:xfrm>
            <a:off x="3154575" y="963113"/>
            <a:ext cx="2745375" cy="2295643"/>
          </a:xfrm>
          <a:prstGeom prst="rect">
            <a:avLst/>
          </a:prstGeom>
          <a:noFill/>
          <a:ln>
            <a:noFill/>
          </a:ln>
        </p:spPr>
      </p:pic>
      <p:pic>
        <p:nvPicPr>
          <p:cNvPr id="159" name="Google Shape;159;p22">
            <a:hlinkClick r:id="rId6"/>
          </p:cNvPr>
          <p:cNvPicPr preferRelativeResize="0"/>
          <p:nvPr/>
        </p:nvPicPr>
        <p:blipFill>
          <a:blip r:embed="rId7">
            <a:alphaModFix/>
          </a:blip>
          <a:stretch>
            <a:fillRect/>
          </a:stretch>
        </p:blipFill>
        <p:spPr>
          <a:xfrm>
            <a:off x="6429825" y="1089275"/>
            <a:ext cx="2592950" cy="3546350"/>
          </a:xfrm>
          <a:prstGeom prst="rect">
            <a:avLst/>
          </a:prstGeom>
          <a:noFill/>
          <a:ln>
            <a:noFill/>
          </a:ln>
        </p:spPr>
      </p:pic>
      <p:sp>
        <p:nvSpPr>
          <p:cNvPr id="160" name="Google Shape;160;p22"/>
          <p:cNvSpPr txBox="1"/>
          <p:nvPr/>
        </p:nvSpPr>
        <p:spPr>
          <a:xfrm>
            <a:off x="2872650" y="3429275"/>
            <a:ext cx="3610800" cy="16932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
                <a:solidFill>
                  <a:schemeClr val="accent1"/>
                </a:solidFill>
                <a:latin typeface="Coming Soon"/>
                <a:ea typeface="Coming Soon"/>
                <a:cs typeface="Coming Soon"/>
                <a:sym typeface="Coming Soon"/>
              </a:rPr>
              <a:t>Click</a:t>
            </a:r>
            <a:r>
              <a:rPr lang="en">
                <a:solidFill>
                  <a:schemeClr val="accent1"/>
                </a:solidFill>
                <a:latin typeface="Coming Soon"/>
                <a:ea typeface="Coming Soon"/>
                <a:cs typeface="Coming Soon"/>
                <a:sym typeface="Coming Soon"/>
              </a:rPr>
              <a:t> on this </a:t>
            </a:r>
            <a:r>
              <a:rPr lang="en" u="sng">
                <a:solidFill>
                  <a:schemeClr val="hlink"/>
                </a:solidFill>
                <a:latin typeface="Coming Soon"/>
                <a:ea typeface="Coming Soon"/>
                <a:cs typeface="Coming Soon"/>
                <a:sym typeface="Coming Soon"/>
                <a:hlinkClick r:id="rId8"/>
              </a:rPr>
              <a:t>LINK</a:t>
            </a:r>
            <a:r>
              <a:rPr lang="en">
                <a:solidFill>
                  <a:schemeClr val="accent1"/>
                </a:solidFill>
                <a:latin typeface="Coming Soon"/>
                <a:ea typeface="Coming Soon"/>
                <a:cs typeface="Coming Soon"/>
                <a:sym typeface="Coming Soon"/>
              </a:rPr>
              <a:t>. and </a:t>
            </a:r>
            <a:r>
              <a:rPr lang="en">
                <a:solidFill>
                  <a:schemeClr val="accent1"/>
                </a:solidFill>
                <a:latin typeface="Coming Soon"/>
                <a:ea typeface="Coming Soon"/>
                <a:cs typeface="Coming Soon"/>
                <a:sym typeface="Coming Soon"/>
              </a:rPr>
              <a:t>choose</a:t>
            </a:r>
            <a:r>
              <a:rPr lang="en">
                <a:solidFill>
                  <a:schemeClr val="accent1"/>
                </a:solidFill>
                <a:latin typeface="Coming Soon"/>
                <a:ea typeface="Coming Soon"/>
                <a:cs typeface="Coming Soon"/>
                <a:sym typeface="Coming Soon"/>
              </a:rPr>
              <a:t> the lesson called </a:t>
            </a:r>
            <a:r>
              <a:rPr b="1" lang="en">
                <a:solidFill>
                  <a:schemeClr val="accent1"/>
                </a:solidFill>
                <a:latin typeface="Coming Soon"/>
                <a:ea typeface="Coming Soon"/>
                <a:cs typeface="Coming Soon"/>
                <a:sym typeface="Coming Soon"/>
              </a:rPr>
              <a:t>“Describe Position”</a:t>
            </a:r>
            <a:br>
              <a:rPr lang="en">
                <a:solidFill>
                  <a:schemeClr val="accent1"/>
                </a:solidFill>
                <a:latin typeface="Coming Soon"/>
                <a:ea typeface="Coming Soon"/>
                <a:cs typeface="Coming Soon"/>
                <a:sym typeface="Coming Soon"/>
              </a:rPr>
            </a:br>
            <a:r>
              <a:rPr lang="en">
                <a:solidFill>
                  <a:schemeClr val="accent1"/>
                </a:solidFill>
                <a:latin typeface="Coming Soon"/>
                <a:ea typeface="Coming Soon"/>
                <a:cs typeface="Coming Soon"/>
                <a:sym typeface="Coming Soon"/>
              </a:rPr>
              <a:t>F</a:t>
            </a:r>
            <a:r>
              <a:rPr lang="en">
                <a:solidFill>
                  <a:schemeClr val="accent1"/>
                </a:solidFill>
                <a:latin typeface="Coming Soon"/>
                <a:ea typeface="Coming Soon"/>
                <a:cs typeface="Coming Soon"/>
                <a:sym typeface="Coming Soon"/>
              </a:rPr>
              <a:t>ollow</a:t>
            </a:r>
            <a:r>
              <a:rPr lang="en">
                <a:solidFill>
                  <a:schemeClr val="accent1"/>
                </a:solidFill>
                <a:latin typeface="Coming Soon"/>
                <a:ea typeface="Coming Soon"/>
                <a:cs typeface="Coming Soon"/>
                <a:sym typeface="Coming Soon"/>
              </a:rPr>
              <a:t> the lesson and do the practise questions as you watch the video. Then </a:t>
            </a:r>
            <a:r>
              <a:rPr lang="en">
                <a:solidFill>
                  <a:schemeClr val="accent1"/>
                </a:solidFill>
                <a:latin typeface="Coming Soon"/>
                <a:ea typeface="Coming Soon"/>
                <a:cs typeface="Coming Soon"/>
                <a:sym typeface="Coming Soon"/>
              </a:rPr>
              <a:t>complete</a:t>
            </a:r>
            <a:r>
              <a:rPr lang="en">
                <a:solidFill>
                  <a:schemeClr val="accent1"/>
                </a:solidFill>
                <a:latin typeface="Coming Soon"/>
                <a:ea typeface="Coming Soon"/>
                <a:cs typeface="Coming Soon"/>
                <a:sym typeface="Coming Soon"/>
              </a:rPr>
              <a:t> the </a:t>
            </a:r>
            <a:r>
              <a:rPr lang="en">
                <a:solidFill>
                  <a:schemeClr val="accent1"/>
                </a:solidFill>
                <a:latin typeface="Coming Soon"/>
                <a:ea typeface="Coming Soon"/>
                <a:cs typeface="Coming Soon"/>
                <a:sym typeface="Coming Soon"/>
              </a:rPr>
              <a:t>related</a:t>
            </a:r>
            <a:r>
              <a:rPr lang="en">
                <a:solidFill>
                  <a:schemeClr val="accent1"/>
                </a:solidFill>
                <a:latin typeface="Coming Soon"/>
                <a:ea typeface="Coming Soon"/>
                <a:cs typeface="Coming Soon"/>
                <a:sym typeface="Coming Soon"/>
              </a:rPr>
              <a:t> worksheet, which is pictured on the right. . </a:t>
            </a:r>
            <a:br>
              <a:rPr lang="en">
                <a:solidFill>
                  <a:schemeClr val="accent1"/>
                </a:solidFill>
                <a:latin typeface="Coming Soon"/>
                <a:ea typeface="Coming Soon"/>
                <a:cs typeface="Coming Soon"/>
                <a:sym typeface="Coming Soon"/>
              </a:rPr>
            </a:br>
            <a:r>
              <a:rPr lang="en" u="sng">
                <a:solidFill>
                  <a:schemeClr val="hlink"/>
                </a:solidFill>
                <a:latin typeface="Coming Soon"/>
                <a:ea typeface="Coming Soon"/>
                <a:cs typeface="Coming Soon"/>
                <a:sym typeface="Coming Soon"/>
                <a:hlinkClick r:id="rId9"/>
              </a:rPr>
              <a:t>(The worksheet is on the school website)</a:t>
            </a:r>
            <a:endParaRPr>
              <a:solidFill>
                <a:schemeClr val="accent1"/>
              </a:solidFill>
              <a:latin typeface="Coming Soon"/>
              <a:ea typeface="Coming Soon"/>
              <a:cs typeface="Coming Soon"/>
              <a:sym typeface="Coming Soon"/>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83BA96"/>
        </a:solidFill>
      </p:bgPr>
    </p:bg>
    <p:spTree>
      <p:nvGrpSpPr>
        <p:cNvPr id="164" name="Shape 164"/>
        <p:cNvGrpSpPr/>
        <p:nvPr/>
      </p:nvGrpSpPr>
      <p:grpSpPr>
        <a:xfrm>
          <a:off x="0" y="0"/>
          <a:ext cx="0" cy="0"/>
          <a:chOff x="0" y="0"/>
          <a:chExt cx="0" cy="0"/>
        </a:xfrm>
      </p:grpSpPr>
      <p:sp>
        <p:nvSpPr>
          <p:cNvPr id="165" name="Google Shape;165;p23"/>
          <p:cNvSpPr txBox="1"/>
          <p:nvPr>
            <p:ph type="ctrTitle"/>
          </p:nvPr>
        </p:nvSpPr>
        <p:spPr>
          <a:xfrm>
            <a:off x="311700" y="549025"/>
            <a:ext cx="8520600" cy="495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891"/>
              <a:buNone/>
            </a:pPr>
            <a:r>
              <a:rPr lang="en" sz="2640" u="sng">
                <a:latin typeface="Coming Soon"/>
                <a:ea typeface="Coming Soon"/>
                <a:cs typeface="Coming Soon"/>
                <a:sym typeface="Coming Soon"/>
              </a:rPr>
              <a:t>Music Lesson</a:t>
            </a:r>
            <a:endParaRPr sz="2640" u="sng">
              <a:latin typeface="Coming Soon"/>
              <a:ea typeface="Coming Soon"/>
              <a:cs typeface="Coming Soon"/>
              <a:sym typeface="Coming Soon"/>
            </a:endParaRPr>
          </a:p>
        </p:txBody>
      </p:sp>
      <p:sp>
        <p:nvSpPr>
          <p:cNvPr id="166" name="Google Shape;166;p23"/>
          <p:cNvSpPr txBox="1"/>
          <p:nvPr>
            <p:ph idx="1" type="subTitle"/>
          </p:nvPr>
        </p:nvSpPr>
        <p:spPr>
          <a:xfrm>
            <a:off x="5018100" y="0"/>
            <a:ext cx="4125900" cy="792600"/>
          </a:xfrm>
          <a:prstGeom prst="rect">
            <a:avLst/>
          </a:prstGeom>
        </p:spPr>
        <p:txBody>
          <a:bodyPr anchorCtr="0" anchor="ctr" bIns="91425" lIns="91425" spcFirstLastPara="1" rIns="91425" wrap="square" tIns="91425">
            <a:normAutofit fontScale="92500"/>
          </a:bodyPr>
          <a:lstStyle/>
          <a:p>
            <a:pPr indent="0" lvl="0" marL="0" rtl="0" algn="l">
              <a:spcBef>
                <a:spcPts val="0"/>
              </a:spcBef>
              <a:spcAft>
                <a:spcPts val="0"/>
              </a:spcAft>
              <a:buNone/>
            </a:pPr>
            <a:r>
              <a:rPr lang="en" sz="2600" u="sng">
                <a:solidFill>
                  <a:schemeClr val="hlink"/>
                </a:solidFill>
                <a:latin typeface="Coming Soon"/>
                <a:ea typeface="Coming Soon"/>
                <a:cs typeface="Coming Soon"/>
                <a:sym typeface="Coming Soon"/>
                <a:hlinkClick action="ppaction://hlinksldjump" r:id="rId3"/>
              </a:rPr>
              <a:t>Wednesday 30th June 2021</a:t>
            </a:r>
            <a:endParaRPr sz="2600">
              <a:latin typeface="Coming Soon"/>
              <a:ea typeface="Coming Soon"/>
              <a:cs typeface="Coming Soon"/>
              <a:sym typeface="Coming Soon"/>
            </a:endParaRPr>
          </a:p>
        </p:txBody>
      </p:sp>
      <p:sp>
        <p:nvSpPr>
          <p:cNvPr id="167" name="Google Shape;167;p23"/>
          <p:cNvSpPr txBox="1"/>
          <p:nvPr/>
        </p:nvSpPr>
        <p:spPr>
          <a:xfrm>
            <a:off x="108600" y="1709400"/>
            <a:ext cx="8926800" cy="5541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2400" u="sng">
                <a:latin typeface="Coming Soon"/>
                <a:ea typeface="Coming Soon"/>
                <a:cs typeface="Coming Soon"/>
                <a:sym typeface="Coming Soon"/>
              </a:rPr>
              <a:t>Mrs Chilver’s Music Quiz!</a:t>
            </a:r>
            <a:endParaRPr b="1" sz="2900">
              <a:latin typeface="Coming Soon"/>
              <a:ea typeface="Coming Soon"/>
              <a:cs typeface="Coming Soon"/>
              <a:sym typeface="Coming Soon"/>
            </a:endParaRPr>
          </a:p>
        </p:txBody>
      </p:sp>
    </p:spTree>
  </p:cSld>
  <p:clrMapOvr>
    <a:masterClrMapping/>
  </p:clrMapOvr>
</p:sld>
</file>

<file path=ppt/theme/theme1.xml><?xml version="1.0" encoding="utf-8"?>
<a:theme xmlns:a="http://schemas.openxmlformats.org/drawingml/2006/main" xmlns:r="http://schemas.openxmlformats.org/officeDocument/2006/relationships"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