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Lst>
  <p:sldSz cy="6858000" cx="9144000"/>
  <p:notesSz cx="6797675" cy="9928225"/>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6400" cy="49847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1pPr>
            <a:lvl2pPr lvl="1"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2pPr>
            <a:lvl3pPr lvl="2"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3pPr>
            <a:lvl4pPr lvl="3"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4pPr>
            <a:lvl5pPr lvl="4"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5pPr>
            <a:lvl6pPr lvl="5"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6pPr>
            <a:lvl7pPr lvl="6"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7pPr>
            <a:lvl8pPr lvl="7"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8pPr>
            <a:lvl9pPr lvl="8"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9pPr>
          </a:lstStyle>
          <a:p/>
        </p:txBody>
      </p:sp>
      <p:sp>
        <p:nvSpPr>
          <p:cNvPr id="4" name="Google Shape;4;n"/>
          <p:cNvSpPr txBox="1"/>
          <p:nvPr>
            <p:ph idx="10" type="dt"/>
          </p:nvPr>
        </p:nvSpPr>
        <p:spPr>
          <a:xfrm>
            <a:off x="3849687" y="0"/>
            <a:ext cx="2946400" cy="498475"/>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SzPts val="1400"/>
              <a:buNone/>
              <a:defRPr b="0" i="0" sz="1200" u="none" cap="none" strike="noStrike">
                <a:solidFill>
                  <a:srgbClr val="000000"/>
                </a:solidFill>
                <a:latin typeface="Calibri"/>
                <a:ea typeface="Calibri"/>
                <a:cs typeface="Calibri"/>
                <a:sym typeface="Calibri"/>
              </a:defRPr>
            </a:lvl1pPr>
            <a:lvl2pPr lvl="1"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2pPr>
            <a:lvl3pPr lvl="2"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3pPr>
            <a:lvl4pPr lvl="3"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4pPr>
            <a:lvl5pPr lvl="4"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5pPr>
            <a:lvl6pPr lvl="5"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6pPr>
            <a:lvl7pPr lvl="6"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7pPr>
            <a:lvl8pPr lvl="7"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8pPr>
            <a:lvl9pPr lvl="8"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9pPr>
          </a:lstStyle>
          <a:p/>
        </p:txBody>
      </p:sp>
      <p:sp>
        <p:nvSpPr>
          <p:cNvPr id="5" name="Google Shape;5;n"/>
          <p:cNvSpPr/>
          <p:nvPr>
            <p:ph idx="3" type="sldImg"/>
          </p:nvPr>
        </p:nvSpPr>
        <p:spPr>
          <a:xfrm>
            <a:off x="1166812" y="1241425"/>
            <a:ext cx="4464050"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6" name="Google Shape;6;n"/>
          <p:cNvSpPr txBox="1"/>
          <p:nvPr>
            <p:ph idx="1" type="body"/>
          </p:nvPr>
        </p:nvSpPr>
        <p:spPr>
          <a:xfrm>
            <a:off x="679450" y="4778375"/>
            <a:ext cx="5438775" cy="3908425"/>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7" name="Google Shape;7;n"/>
          <p:cNvSpPr txBox="1"/>
          <p:nvPr>
            <p:ph idx="11" type="ftr"/>
          </p:nvPr>
        </p:nvSpPr>
        <p:spPr>
          <a:xfrm>
            <a:off x="0" y="9429750"/>
            <a:ext cx="2946400" cy="498475"/>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1pPr>
            <a:lvl2pPr lvl="1"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2pPr>
            <a:lvl3pPr lvl="2"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3pPr>
            <a:lvl4pPr lvl="3"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4pPr>
            <a:lvl5pPr lvl="4"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5pPr>
            <a:lvl6pPr lvl="5"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6pPr>
            <a:lvl7pPr lvl="6"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7pPr>
            <a:lvl8pPr lvl="7"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8pPr>
            <a:lvl9pPr lvl="8"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9pPr>
          </a:lstStyle>
          <a:p/>
        </p:txBody>
      </p:sp>
      <p:sp>
        <p:nvSpPr>
          <p:cNvPr id="8" name="Google Shape;8;n"/>
          <p:cNvSpPr txBox="1"/>
          <p:nvPr>
            <p:ph idx="12" type="sldNum"/>
          </p:nvPr>
        </p:nvSpPr>
        <p:spPr>
          <a:xfrm>
            <a:off x="3849687" y="9429750"/>
            <a:ext cx="2946400" cy="498475"/>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2:notes"/>
          <p:cNvSpPr txBox="1"/>
          <p:nvPr>
            <p:ph idx="1" type="body"/>
          </p:nvPr>
        </p:nvSpPr>
        <p:spPr>
          <a:xfrm>
            <a:off x="679450" y="4778375"/>
            <a:ext cx="5438775"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2:notes"/>
          <p:cNvSpPr/>
          <p:nvPr>
            <p:ph idx="2" type="sldImg"/>
          </p:nvPr>
        </p:nvSpPr>
        <p:spPr>
          <a:xfrm>
            <a:off x="1166812" y="1241425"/>
            <a:ext cx="4464050"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3:notes"/>
          <p:cNvSpPr txBox="1"/>
          <p:nvPr>
            <p:ph idx="1" type="body"/>
          </p:nvPr>
        </p:nvSpPr>
        <p:spPr>
          <a:xfrm>
            <a:off x="679450" y="4778375"/>
            <a:ext cx="5438775"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 name="Google Shape;92;p3:notes"/>
          <p:cNvSpPr/>
          <p:nvPr>
            <p:ph idx="2" type="sldImg"/>
          </p:nvPr>
        </p:nvSpPr>
        <p:spPr>
          <a:xfrm>
            <a:off x="1166812" y="1241425"/>
            <a:ext cx="4464050"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4:notes"/>
          <p:cNvSpPr txBox="1"/>
          <p:nvPr>
            <p:ph idx="1" type="body"/>
          </p:nvPr>
        </p:nvSpPr>
        <p:spPr>
          <a:xfrm>
            <a:off x="679450" y="4778375"/>
            <a:ext cx="5438775"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9" name="Google Shape;99;p4:notes"/>
          <p:cNvSpPr/>
          <p:nvPr>
            <p:ph idx="2" type="sldImg"/>
          </p:nvPr>
        </p:nvSpPr>
        <p:spPr>
          <a:xfrm>
            <a:off x="1166812" y="1241425"/>
            <a:ext cx="4464050"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5:notes"/>
          <p:cNvSpPr txBox="1"/>
          <p:nvPr>
            <p:ph idx="1" type="body"/>
          </p:nvPr>
        </p:nvSpPr>
        <p:spPr>
          <a:xfrm>
            <a:off x="679450" y="4778375"/>
            <a:ext cx="5438775"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6" name="Google Shape;106;p5:notes"/>
          <p:cNvSpPr/>
          <p:nvPr>
            <p:ph idx="2" type="sldImg"/>
          </p:nvPr>
        </p:nvSpPr>
        <p:spPr>
          <a:xfrm>
            <a:off x="1166812" y="1241425"/>
            <a:ext cx="4464050"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6:notes"/>
          <p:cNvSpPr txBox="1"/>
          <p:nvPr>
            <p:ph idx="1" type="body"/>
          </p:nvPr>
        </p:nvSpPr>
        <p:spPr>
          <a:xfrm>
            <a:off x="679450" y="4778375"/>
            <a:ext cx="5438775"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3" name="Google Shape;113;p6:notes"/>
          <p:cNvSpPr/>
          <p:nvPr>
            <p:ph idx="2" type="sldImg"/>
          </p:nvPr>
        </p:nvSpPr>
        <p:spPr>
          <a:xfrm>
            <a:off x="1166812" y="1241425"/>
            <a:ext cx="4464050"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7:notes"/>
          <p:cNvSpPr txBox="1"/>
          <p:nvPr>
            <p:ph idx="1" type="body"/>
          </p:nvPr>
        </p:nvSpPr>
        <p:spPr>
          <a:xfrm>
            <a:off x="679450" y="4778375"/>
            <a:ext cx="5438775"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0" name="Google Shape;120;p7:notes"/>
          <p:cNvSpPr/>
          <p:nvPr>
            <p:ph idx="2" type="sldImg"/>
          </p:nvPr>
        </p:nvSpPr>
        <p:spPr>
          <a:xfrm>
            <a:off x="1166812" y="1241425"/>
            <a:ext cx="4464050"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8:notes"/>
          <p:cNvSpPr txBox="1"/>
          <p:nvPr>
            <p:ph idx="1" type="body"/>
          </p:nvPr>
        </p:nvSpPr>
        <p:spPr>
          <a:xfrm>
            <a:off x="679450" y="4778375"/>
            <a:ext cx="5438775"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7" name="Google Shape;127;p8:notes"/>
          <p:cNvSpPr/>
          <p:nvPr>
            <p:ph idx="2" type="sldImg"/>
          </p:nvPr>
        </p:nvSpPr>
        <p:spPr>
          <a:xfrm>
            <a:off x="1166812" y="1241425"/>
            <a:ext cx="4464050"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9:notes"/>
          <p:cNvSpPr txBox="1"/>
          <p:nvPr>
            <p:ph idx="1" type="body"/>
          </p:nvPr>
        </p:nvSpPr>
        <p:spPr>
          <a:xfrm>
            <a:off x="679450" y="4778375"/>
            <a:ext cx="5438775"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4" name="Google Shape;134;p9:notes"/>
          <p:cNvSpPr/>
          <p:nvPr>
            <p:ph idx="2" type="sldImg"/>
          </p:nvPr>
        </p:nvSpPr>
        <p:spPr>
          <a:xfrm>
            <a:off x="1166812" y="1241425"/>
            <a:ext cx="4464050"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10:notes"/>
          <p:cNvSpPr txBox="1"/>
          <p:nvPr>
            <p:ph idx="1" type="body"/>
          </p:nvPr>
        </p:nvSpPr>
        <p:spPr>
          <a:xfrm>
            <a:off x="679450" y="4778375"/>
            <a:ext cx="5438775"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1" name="Google Shape;141;p10:notes"/>
          <p:cNvSpPr/>
          <p:nvPr>
            <p:ph idx="2" type="sldImg"/>
          </p:nvPr>
        </p:nvSpPr>
        <p:spPr>
          <a:xfrm>
            <a:off x="1166812" y="1241425"/>
            <a:ext cx="4464050"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2"/>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7" name="Google Shape;17;p2"/>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8" name="Google Shape;18;p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1" name="Shape 21"/>
        <p:cNvGrpSpPr/>
        <p:nvPr/>
      </p:nvGrpSpPr>
      <p:grpSpPr>
        <a:xfrm>
          <a:off x="0" y="0"/>
          <a:ext cx="0" cy="0"/>
          <a:chOff x="0" y="0"/>
          <a:chExt cx="0" cy="0"/>
        </a:xfrm>
      </p:grpSpPr>
      <p:sp>
        <p:nvSpPr>
          <p:cNvPr id="22" name="Google Shape;22;p3"/>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3" name="Google Shape;23;p3"/>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4" name="Google Shape;24;p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7" name="Shape 27"/>
        <p:cNvGrpSpPr/>
        <p:nvPr/>
      </p:nvGrpSpPr>
      <p:grpSpPr>
        <a:xfrm>
          <a:off x="0" y="0"/>
          <a:ext cx="0" cy="0"/>
          <a:chOff x="0" y="0"/>
          <a:chExt cx="0" cy="0"/>
        </a:xfrm>
      </p:grpSpPr>
      <p:sp>
        <p:nvSpPr>
          <p:cNvPr id="28" name="Google Shape;28;p4"/>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9" name="Google Shape;29;p4"/>
          <p:cNvSpPr txBox="1"/>
          <p:nvPr>
            <p:ph idx="1" type="body"/>
          </p:nvPr>
        </p:nvSpPr>
        <p:spPr>
          <a:xfrm rot="5400000">
            <a:off x="2309019" y="-251619"/>
            <a:ext cx="4525962"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30" name="Google Shape;30;p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33" name="Shape 33"/>
        <p:cNvGrpSpPr/>
        <p:nvPr/>
      </p:nvGrpSpPr>
      <p:grpSpPr>
        <a:xfrm>
          <a:off x="0" y="0"/>
          <a:ext cx="0" cy="0"/>
          <a:chOff x="0" y="0"/>
          <a:chExt cx="0" cy="0"/>
        </a:xfrm>
      </p:grpSpPr>
      <p:sp>
        <p:nvSpPr>
          <p:cNvPr id="34" name="Google Shape;34;p5"/>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5" name="Google Shape;35;p5"/>
          <p:cNvSpPr/>
          <p:nvPr>
            <p:ph idx="2" type="pic"/>
          </p:nvPr>
        </p:nvSpPr>
        <p:spPr>
          <a:xfrm>
            <a:off x="1792288" y="612775"/>
            <a:ext cx="5486400" cy="4114800"/>
          </a:xfrm>
          <a:prstGeom prst="rect">
            <a:avLst/>
          </a:prstGeom>
          <a:noFill/>
          <a:ln>
            <a:noFill/>
          </a:ln>
        </p:spPr>
        <p:txBody>
          <a:bodyPr anchorCtr="0" anchor="t" bIns="45700" lIns="91425" spcFirstLastPara="1" rIns="91425" wrap="square" tIns="45700">
            <a:noAutofit/>
          </a:bodyPr>
          <a:lstStyle>
            <a:lvl1pPr lvl="0" marR="0" rtl="0" algn="l">
              <a:spcBef>
                <a:spcPts val="64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spcBef>
                <a:spcPts val="56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spcBef>
                <a:spcPts val="48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36" name="Google Shape;36;p5"/>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37" name="Google Shape;37;p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40" name="Shape 40"/>
        <p:cNvGrpSpPr/>
        <p:nvPr/>
      </p:nvGrpSpPr>
      <p:grpSpPr>
        <a:xfrm>
          <a:off x="0" y="0"/>
          <a:ext cx="0" cy="0"/>
          <a:chOff x="0" y="0"/>
          <a:chExt cx="0" cy="0"/>
        </a:xfrm>
      </p:grpSpPr>
      <p:sp>
        <p:nvSpPr>
          <p:cNvPr id="41" name="Google Shape;41;p6"/>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2" name="Google Shape;42;p6"/>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43" name="Google Shape;43;p6"/>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44" name="Google Shape;44;p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7" name="Shape 47"/>
        <p:cNvGrpSpPr/>
        <p:nvPr/>
      </p:nvGrpSpPr>
      <p:grpSpPr>
        <a:xfrm>
          <a:off x="0" y="0"/>
          <a:ext cx="0" cy="0"/>
          <a:chOff x="0" y="0"/>
          <a:chExt cx="0" cy="0"/>
        </a:xfrm>
      </p:grpSpPr>
      <p:sp>
        <p:nvSpPr>
          <p:cNvPr id="48" name="Google Shape;48;p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1" name="Shape 51"/>
        <p:cNvGrpSpPr/>
        <p:nvPr/>
      </p:nvGrpSpPr>
      <p:grpSpPr>
        <a:xfrm>
          <a:off x="0" y="0"/>
          <a:ext cx="0" cy="0"/>
          <a:chOff x="0" y="0"/>
          <a:chExt cx="0" cy="0"/>
        </a:xfrm>
      </p:grpSpPr>
      <p:sp>
        <p:nvSpPr>
          <p:cNvPr id="52" name="Google Shape;52;p8"/>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3" name="Google Shape;53;p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 name="Google Shape;55;p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6" name="Shape 56"/>
        <p:cNvGrpSpPr/>
        <p:nvPr/>
      </p:nvGrpSpPr>
      <p:grpSpPr>
        <a:xfrm>
          <a:off x="0" y="0"/>
          <a:ext cx="0" cy="0"/>
          <a:chOff x="0" y="0"/>
          <a:chExt cx="0" cy="0"/>
        </a:xfrm>
      </p:grpSpPr>
      <p:sp>
        <p:nvSpPr>
          <p:cNvPr id="57" name="Google Shape;57;p9"/>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8" name="Google Shape;58;p9"/>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59" name="Google Shape;59;p9"/>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60" name="Google Shape;60;p9"/>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61" name="Google Shape;61;p9"/>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62" name="Google Shape;62;p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65" name="Shape 65"/>
        <p:cNvGrpSpPr/>
        <p:nvPr/>
      </p:nvGrpSpPr>
      <p:grpSpPr>
        <a:xfrm>
          <a:off x="0" y="0"/>
          <a:ext cx="0" cy="0"/>
          <a:chOff x="0" y="0"/>
          <a:chExt cx="0" cy="0"/>
        </a:xfrm>
      </p:grpSpPr>
      <p:sp>
        <p:nvSpPr>
          <p:cNvPr id="66" name="Google Shape;66;p10"/>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7" name="Google Shape;67;p10"/>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68" name="Google Shape;68;p10"/>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69" name="Google Shape;69;p1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1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72" name="Shape 72"/>
        <p:cNvGrpSpPr/>
        <p:nvPr/>
      </p:nvGrpSpPr>
      <p:grpSpPr>
        <a:xfrm>
          <a:off x="0" y="0"/>
          <a:ext cx="0" cy="0"/>
          <a:chOff x="0" y="0"/>
          <a:chExt cx="0" cy="0"/>
        </a:xfrm>
      </p:grpSpPr>
      <p:sp>
        <p:nvSpPr>
          <p:cNvPr id="73" name="Google Shape;73;p11"/>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1" sz="4000"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4" name="Google Shape;74;p11"/>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75" name="Google Shape;75;p1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1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1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78" name="Shape 78"/>
        <p:cNvGrpSpPr/>
        <p:nvPr/>
      </p:nvGrpSpPr>
      <p:grpSpPr>
        <a:xfrm>
          <a:off x="0" y="0"/>
          <a:ext cx="0" cy="0"/>
          <a:chOff x="0" y="0"/>
          <a:chExt cx="0" cy="0"/>
        </a:xfrm>
      </p:grpSpPr>
      <p:sp>
        <p:nvSpPr>
          <p:cNvPr id="79" name="Google Shape;79;p12"/>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80" name="Google Shape;80;p12"/>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81" name="Google Shape;81;p1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1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1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1pPr>
            <a:lvl2pPr lvl="1"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2pPr>
            <a:lvl3pPr lvl="2"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3pPr>
            <a:lvl4pPr lvl="3"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4pPr>
            <a:lvl5pPr lvl="4"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5pPr>
            <a:lvl6pPr lvl="5"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6pPr>
            <a:lvl7pPr lvl="6"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7pPr>
            <a:lvl8pPr lvl="7"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8pPr>
            <a:lvl9pPr lvl="8"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9pPr>
          </a:lstStyle>
          <a:p/>
        </p:txBody>
      </p:sp>
      <p:sp>
        <p:nvSpPr>
          <p:cNvPr id="11" name="Google Shape;11;p1"/>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200" u="none" cap="none" strike="noStrike">
                <a:solidFill>
                  <a:srgbClr val="898989"/>
                </a:solidFill>
                <a:latin typeface="Calibri"/>
                <a:ea typeface="Calibri"/>
                <a:cs typeface="Calibri"/>
                <a:sym typeface="Calibri"/>
              </a:defRPr>
            </a:lvl1pPr>
            <a:lvl2pPr lvl="1"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2.pn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2.png"/><Relationship Id="rId4" Type="http://schemas.openxmlformats.org/officeDocument/2006/relationships/image" Target="../media/image9.png"/><Relationship Id="rId5"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2.png"/><Relationship Id="rId4" Type="http://schemas.openxmlformats.org/officeDocument/2006/relationships/image" Target="../media/image5.png"/><Relationship Id="rId5"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2.png"/><Relationship Id="rId4" Type="http://schemas.openxmlformats.org/officeDocument/2006/relationships/image" Target="../media/image8.png"/><Relationship Id="rId5" Type="http://schemas.openxmlformats.org/officeDocument/2006/relationships/image" Target="../media/image1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2.png"/><Relationship Id="rId4" Type="http://schemas.openxmlformats.org/officeDocument/2006/relationships/image" Target="../media/image12.png"/><Relationship Id="rId5"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2.png"/><Relationship Id="rId4" Type="http://schemas.openxmlformats.org/officeDocument/2006/relationships/image" Target="../media/image13.png"/><Relationship Id="rId5" Type="http://schemas.openxmlformats.org/officeDocument/2006/relationships/image" Target="../media/image1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2.png"/><Relationship Id="rId4" Type="http://schemas.openxmlformats.org/officeDocument/2006/relationships/image" Target="../media/image14.png"/><Relationship Id="rId5"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pic>
        <p:nvPicPr>
          <p:cNvPr descr="Portrait with Footer.png" id="88" name="Google Shape;88;p13"/>
          <p:cNvPicPr preferRelativeResize="0"/>
          <p:nvPr/>
        </p:nvPicPr>
        <p:blipFill rotWithShape="1">
          <a:blip r:embed="rId3">
            <a:alphaModFix/>
          </a:blip>
          <a:srcRect b="0" l="0" r="0" t="0"/>
          <a:stretch/>
        </p:blipFill>
        <p:spPr>
          <a:xfrm>
            <a:off x="107950" y="6453187"/>
            <a:ext cx="1008062" cy="327025"/>
          </a:xfrm>
          <a:prstGeom prst="rect">
            <a:avLst/>
          </a:prstGeom>
          <a:noFill/>
          <a:ln>
            <a:noFill/>
          </a:ln>
        </p:spPr>
      </p:pic>
      <p:pic>
        <p:nvPicPr>
          <p:cNvPr id="89" name="Google Shape;89;p13"/>
          <p:cNvPicPr preferRelativeResize="0"/>
          <p:nvPr/>
        </p:nvPicPr>
        <p:blipFill rotWithShape="1">
          <a:blip r:embed="rId4">
            <a:alphaModFix/>
          </a:blip>
          <a:srcRect b="0" l="0" r="0" t="0"/>
          <a:stretch/>
        </p:blipFill>
        <p:spPr>
          <a:xfrm>
            <a:off x="968375" y="2289175"/>
            <a:ext cx="7207250" cy="22796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pic>
        <p:nvPicPr>
          <p:cNvPr descr="Portrait with Footer.png" id="94" name="Google Shape;94;p14"/>
          <p:cNvPicPr preferRelativeResize="0"/>
          <p:nvPr/>
        </p:nvPicPr>
        <p:blipFill rotWithShape="1">
          <a:blip r:embed="rId3">
            <a:alphaModFix/>
          </a:blip>
          <a:srcRect b="0" l="0" r="0" t="0"/>
          <a:stretch/>
        </p:blipFill>
        <p:spPr>
          <a:xfrm>
            <a:off x="107950" y="6453187"/>
            <a:ext cx="1008062" cy="327025"/>
          </a:xfrm>
          <a:prstGeom prst="rect">
            <a:avLst/>
          </a:prstGeom>
          <a:noFill/>
          <a:ln>
            <a:noFill/>
          </a:ln>
        </p:spPr>
      </p:pic>
      <p:sp>
        <p:nvSpPr>
          <p:cNvPr id="95" name="Google Shape;95;p14"/>
          <p:cNvSpPr txBox="1"/>
          <p:nvPr/>
        </p:nvSpPr>
        <p:spPr>
          <a:xfrm>
            <a:off x="4787900" y="981075"/>
            <a:ext cx="3529012" cy="646271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C00000"/>
              </a:buClr>
              <a:buSzPts val="1800"/>
              <a:buFont typeface="Arial"/>
              <a:buNone/>
            </a:pPr>
            <a:r>
              <a:rPr b="0" i="0" lang="en-US" sz="1800" u="none" cap="none" strike="noStrike">
                <a:solidFill>
                  <a:srgbClr val="C00000"/>
                </a:solidFill>
                <a:latin typeface="Arial"/>
                <a:ea typeface="Arial"/>
                <a:cs typeface="Arial"/>
                <a:sym typeface="Arial"/>
              </a:rPr>
              <a:t>NAME</a:t>
            </a:r>
            <a:r>
              <a:rPr b="0" i="0" lang="en-US" sz="1800" u="none" cap="none" strike="noStrike">
                <a:solidFill>
                  <a:schemeClr val="dk1"/>
                </a:solidFill>
                <a:latin typeface="Arial"/>
                <a:ea typeface="Arial"/>
                <a:cs typeface="Arial"/>
                <a:sym typeface="Arial"/>
              </a:rPr>
              <a:t>: </a:t>
            </a:r>
            <a:r>
              <a:rPr b="1" i="0" lang="en-US" sz="1800" u="none" cap="none" strike="noStrike">
                <a:solidFill>
                  <a:schemeClr val="dk1"/>
                </a:solidFill>
                <a:latin typeface="Arial"/>
                <a:ea typeface="Arial"/>
                <a:cs typeface="Arial"/>
                <a:sym typeface="Arial"/>
              </a:rPr>
              <a:t>Ra</a:t>
            </a:r>
            <a:endParaRPr/>
          </a:p>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C00000"/>
              </a:buClr>
              <a:buSzPts val="1800"/>
              <a:buFont typeface="Arial"/>
              <a:buNone/>
            </a:pPr>
            <a:r>
              <a:rPr b="0" i="0" lang="en-US" sz="1800" u="none" cap="none" strike="noStrike">
                <a:solidFill>
                  <a:srgbClr val="C00000"/>
                </a:solidFill>
                <a:latin typeface="Arial"/>
                <a:ea typeface="Arial"/>
                <a:cs typeface="Arial"/>
                <a:sym typeface="Arial"/>
              </a:rPr>
              <a:t>GOD OF</a:t>
            </a:r>
            <a:r>
              <a:rPr b="0" i="0" lang="en-US" sz="1800" u="none" cap="none" strike="noStrike">
                <a:solidFill>
                  <a:schemeClr val="dk1"/>
                </a:solidFill>
                <a:latin typeface="Arial"/>
                <a:ea typeface="Arial"/>
                <a:cs typeface="Arial"/>
                <a:sym typeface="Arial"/>
              </a:rPr>
              <a:t>: the sun</a:t>
            </a:r>
            <a:endParaRPr/>
          </a:p>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Ra was the most important god to all the Egyptians.</a:t>
            </a:r>
            <a:endParaRPr/>
          </a:p>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It was believed that he was swallowed by Nut the sky goddess every night and born again in the morning. The Egyptians also believed that Ra travelled through the underworld at night, where he appeared as a man with the head of a ram!</a:t>
            </a:r>
            <a:endParaRPr/>
          </a:p>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pic>
        <p:nvPicPr>
          <p:cNvPr id="96" name="Google Shape;96;p14"/>
          <p:cNvPicPr preferRelativeResize="0"/>
          <p:nvPr/>
        </p:nvPicPr>
        <p:blipFill rotWithShape="1">
          <a:blip r:embed="rId4">
            <a:alphaModFix/>
          </a:blip>
          <a:srcRect b="0" l="0" r="0" t="0"/>
          <a:stretch/>
        </p:blipFill>
        <p:spPr>
          <a:xfrm>
            <a:off x="1692275" y="1125537"/>
            <a:ext cx="2159000" cy="4433887"/>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pic>
        <p:nvPicPr>
          <p:cNvPr descr="Portrait with Footer.png" id="101" name="Google Shape;101;p15"/>
          <p:cNvPicPr preferRelativeResize="0"/>
          <p:nvPr/>
        </p:nvPicPr>
        <p:blipFill rotWithShape="1">
          <a:blip r:embed="rId3">
            <a:alphaModFix/>
          </a:blip>
          <a:srcRect b="0" l="0" r="0" t="0"/>
          <a:stretch/>
        </p:blipFill>
        <p:spPr>
          <a:xfrm>
            <a:off x="107950" y="6453187"/>
            <a:ext cx="1008062" cy="327025"/>
          </a:xfrm>
          <a:prstGeom prst="rect">
            <a:avLst/>
          </a:prstGeom>
          <a:noFill/>
          <a:ln>
            <a:noFill/>
          </a:ln>
        </p:spPr>
      </p:pic>
      <p:pic>
        <p:nvPicPr>
          <p:cNvPr id="102" name="Google Shape;102;p15"/>
          <p:cNvPicPr preferRelativeResize="0"/>
          <p:nvPr/>
        </p:nvPicPr>
        <p:blipFill rotWithShape="1">
          <a:blip r:embed="rId4">
            <a:alphaModFix/>
          </a:blip>
          <a:srcRect b="0" l="0" r="0" t="0"/>
          <a:stretch/>
        </p:blipFill>
        <p:spPr>
          <a:xfrm>
            <a:off x="4938712" y="1063625"/>
            <a:ext cx="3578225" cy="5114925"/>
          </a:xfrm>
          <a:prstGeom prst="rect">
            <a:avLst/>
          </a:prstGeom>
          <a:noFill/>
          <a:ln>
            <a:noFill/>
          </a:ln>
        </p:spPr>
      </p:pic>
      <p:pic>
        <p:nvPicPr>
          <p:cNvPr id="103" name="Google Shape;103;p15"/>
          <p:cNvPicPr preferRelativeResize="0"/>
          <p:nvPr/>
        </p:nvPicPr>
        <p:blipFill rotWithShape="1">
          <a:blip r:embed="rId5">
            <a:alphaModFix/>
          </a:blip>
          <a:srcRect b="0" l="0" r="0" t="0"/>
          <a:stretch/>
        </p:blipFill>
        <p:spPr>
          <a:xfrm>
            <a:off x="1682750" y="1233487"/>
            <a:ext cx="2400300" cy="443706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pic>
        <p:nvPicPr>
          <p:cNvPr descr="Portrait with Footer.png" id="108" name="Google Shape;108;p16"/>
          <p:cNvPicPr preferRelativeResize="0"/>
          <p:nvPr/>
        </p:nvPicPr>
        <p:blipFill rotWithShape="1">
          <a:blip r:embed="rId3">
            <a:alphaModFix/>
          </a:blip>
          <a:srcRect b="0" l="0" r="0" t="0"/>
          <a:stretch/>
        </p:blipFill>
        <p:spPr>
          <a:xfrm>
            <a:off x="107950" y="6453187"/>
            <a:ext cx="1008062" cy="327025"/>
          </a:xfrm>
          <a:prstGeom prst="rect">
            <a:avLst/>
          </a:prstGeom>
          <a:noFill/>
          <a:ln>
            <a:noFill/>
          </a:ln>
        </p:spPr>
      </p:pic>
      <p:sp>
        <p:nvSpPr>
          <p:cNvPr id="109" name="Google Shape;109;p16"/>
          <p:cNvSpPr txBox="1"/>
          <p:nvPr/>
        </p:nvSpPr>
        <p:spPr>
          <a:xfrm>
            <a:off x="4787900" y="1052512"/>
            <a:ext cx="3529012" cy="507841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C00000"/>
              </a:buClr>
              <a:buSzPts val="1800"/>
              <a:buFont typeface="Arial"/>
              <a:buNone/>
            </a:pPr>
            <a:r>
              <a:rPr b="0" i="0" lang="en-US" sz="1800" u="none">
                <a:solidFill>
                  <a:srgbClr val="C00000"/>
                </a:solidFill>
                <a:latin typeface="Arial"/>
                <a:ea typeface="Arial"/>
                <a:cs typeface="Arial"/>
                <a:sym typeface="Arial"/>
              </a:rPr>
              <a:t>NAME</a:t>
            </a: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Osiris</a:t>
            </a:r>
            <a:endParaRPr/>
          </a:p>
          <a:p>
            <a:pPr indent="0" lvl="0" marL="0" marR="0" rtl="0" algn="l">
              <a:lnSpc>
                <a:spcPct val="100000"/>
              </a:lnSpc>
              <a:spcBef>
                <a:spcPts val="0"/>
              </a:spcBef>
              <a:spcAft>
                <a:spcPts val="0"/>
              </a:spcAft>
              <a:buClr>
                <a:schemeClr val="dk1"/>
              </a:buClr>
              <a:buSzPts val="1800"/>
              <a:buFont typeface="Calibri"/>
              <a:buNone/>
            </a:pPr>
            <a:r>
              <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C00000"/>
              </a:buClr>
              <a:buSzPts val="1800"/>
              <a:buFont typeface="Arial"/>
              <a:buNone/>
            </a:pPr>
            <a:r>
              <a:rPr b="0" i="0" lang="en-US" sz="1800" u="none">
                <a:solidFill>
                  <a:srgbClr val="C00000"/>
                </a:solidFill>
                <a:latin typeface="Arial"/>
                <a:ea typeface="Arial"/>
                <a:cs typeface="Arial"/>
                <a:sym typeface="Arial"/>
              </a:rPr>
              <a:t>GOD OF</a:t>
            </a:r>
            <a:r>
              <a:rPr b="0" i="0" lang="en-US" sz="1800" u="none">
                <a:solidFill>
                  <a:schemeClr val="dk1"/>
                </a:solidFill>
                <a:latin typeface="Arial"/>
                <a:ea typeface="Arial"/>
                <a:cs typeface="Arial"/>
                <a:sym typeface="Arial"/>
              </a:rPr>
              <a:t>: the dead and the underworld.</a:t>
            </a:r>
            <a:endParaRPr/>
          </a:p>
          <a:p>
            <a:pPr indent="0" lvl="0" marL="0" marR="0" rtl="0" algn="l">
              <a:lnSpc>
                <a:spcPct val="100000"/>
              </a:lnSpc>
              <a:spcBef>
                <a:spcPts val="0"/>
              </a:spcBef>
              <a:spcAft>
                <a:spcPts val="0"/>
              </a:spcAft>
              <a:buClr>
                <a:schemeClr val="dk1"/>
              </a:buClr>
              <a:buSzPts val="1800"/>
              <a:buFont typeface="Calibri"/>
              <a:buNone/>
            </a:pPr>
            <a:r>
              <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Osiris was also a god of resurrection and fertility.</a:t>
            </a:r>
            <a:endParaRPr/>
          </a:p>
          <a:p>
            <a:pPr indent="0" lvl="0" marL="0" marR="0" rtl="0" algn="l">
              <a:lnSpc>
                <a:spcPct val="100000"/>
              </a:lnSpc>
              <a:spcBef>
                <a:spcPts val="0"/>
              </a:spcBef>
              <a:spcAft>
                <a:spcPts val="0"/>
              </a:spcAft>
              <a:buClr>
                <a:schemeClr val="dk1"/>
              </a:buClr>
              <a:buSzPts val="1800"/>
              <a:buFont typeface="Calibri"/>
              <a:buNone/>
            </a:pPr>
            <a:r>
              <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The Egyptians believed that he gave them the gift of their most important crop, barley.</a:t>
            </a:r>
            <a:endParaRPr/>
          </a:p>
          <a:p>
            <a:pPr indent="0" lvl="0" marL="0" marR="0" rtl="0" algn="l">
              <a:lnSpc>
                <a:spcPct val="100000"/>
              </a:lnSpc>
              <a:spcBef>
                <a:spcPts val="0"/>
              </a:spcBef>
              <a:spcAft>
                <a:spcPts val="0"/>
              </a:spcAft>
              <a:buClr>
                <a:schemeClr val="dk1"/>
              </a:buClr>
              <a:buSzPts val="1800"/>
              <a:buFont typeface="Calibri"/>
              <a:buNone/>
            </a:pPr>
            <a:r>
              <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Osiris was the husband of Isis and the father of Horus. </a:t>
            </a:r>
            <a:endParaRPr/>
          </a:p>
          <a:p>
            <a:pPr indent="0" lvl="0" marL="0" marR="0" rtl="0" algn="l">
              <a:lnSpc>
                <a:spcPct val="100000"/>
              </a:lnSpc>
              <a:spcBef>
                <a:spcPts val="0"/>
              </a:spcBef>
              <a:spcAft>
                <a:spcPts val="0"/>
              </a:spcAft>
              <a:buClr>
                <a:schemeClr val="dk1"/>
              </a:buClr>
              <a:buSzPts val="1800"/>
              <a:buFont typeface="Calibri"/>
              <a:buNone/>
            </a:pPr>
            <a:r>
              <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Calibri"/>
              <a:buNone/>
            </a:pPr>
            <a:r>
              <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Calibri"/>
              <a:buNone/>
            </a:pPr>
            <a:r>
              <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pic>
        <p:nvPicPr>
          <p:cNvPr id="110" name="Google Shape;110;p16"/>
          <p:cNvPicPr preferRelativeResize="0"/>
          <p:nvPr/>
        </p:nvPicPr>
        <p:blipFill rotWithShape="1">
          <a:blip r:embed="rId4">
            <a:alphaModFix/>
          </a:blip>
          <a:srcRect b="0" l="0" r="0" t="0"/>
          <a:stretch/>
        </p:blipFill>
        <p:spPr>
          <a:xfrm>
            <a:off x="1835150" y="1052512"/>
            <a:ext cx="1728787" cy="4783137"/>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pic>
        <p:nvPicPr>
          <p:cNvPr descr="Portrait with Footer.png" id="115" name="Google Shape;115;p17"/>
          <p:cNvPicPr preferRelativeResize="0"/>
          <p:nvPr/>
        </p:nvPicPr>
        <p:blipFill rotWithShape="1">
          <a:blip r:embed="rId3">
            <a:alphaModFix/>
          </a:blip>
          <a:srcRect b="0" l="0" r="0" t="0"/>
          <a:stretch/>
        </p:blipFill>
        <p:spPr>
          <a:xfrm>
            <a:off x="107950" y="6453187"/>
            <a:ext cx="1008062" cy="327025"/>
          </a:xfrm>
          <a:prstGeom prst="rect">
            <a:avLst/>
          </a:prstGeom>
          <a:noFill/>
          <a:ln>
            <a:noFill/>
          </a:ln>
        </p:spPr>
      </p:pic>
      <p:pic>
        <p:nvPicPr>
          <p:cNvPr id="116" name="Google Shape;116;p17"/>
          <p:cNvPicPr preferRelativeResize="0"/>
          <p:nvPr/>
        </p:nvPicPr>
        <p:blipFill rotWithShape="1">
          <a:blip r:embed="rId4">
            <a:alphaModFix/>
          </a:blip>
          <a:srcRect b="0" l="0" r="0" t="0"/>
          <a:stretch/>
        </p:blipFill>
        <p:spPr>
          <a:xfrm>
            <a:off x="827087" y="1700212"/>
            <a:ext cx="3667125" cy="3371850"/>
          </a:xfrm>
          <a:prstGeom prst="rect">
            <a:avLst/>
          </a:prstGeom>
          <a:noFill/>
          <a:ln>
            <a:noFill/>
          </a:ln>
        </p:spPr>
      </p:pic>
      <p:pic>
        <p:nvPicPr>
          <p:cNvPr id="117" name="Google Shape;117;p17"/>
          <p:cNvPicPr preferRelativeResize="0"/>
          <p:nvPr/>
        </p:nvPicPr>
        <p:blipFill rotWithShape="1">
          <a:blip r:embed="rId5">
            <a:alphaModFix/>
          </a:blip>
          <a:srcRect b="0" l="0" r="0" t="0"/>
          <a:stretch/>
        </p:blipFill>
        <p:spPr>
          <a:xfrm>
            <a:off x="4787900" y="711200"/>
            <a:ext cx="3657600" cy="56705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pic>
        <p:nvPicPr>
          <p:cNvPr descr="Portrait with Footer.png" id="122" name="Google Shape;122;p18"/>
          <p:cNvPicPr preferRelativeResize="0"/>
          <p:nvPr/>
        </p:nvPicPr>
        <p:blipFill rotWithShape="1">
          <a:blip r:embed="rId3">
            <a:alphaModFix/>
          </a:blip>
          <a:srcRect b="0" l="0" r="0" t="0"/>
          <a:stretch/>
        </p:blipFill>
        <p:spPr>
          <a:xfrm>
            <a:off x="107950" y="6453187"/>
            <a:ext cx="1008062" cy="327025"/>
          </a:xfrm>
          <a:prstGeom prst="rect">
            <a:avLst/>
          </a:prstGeom>
          <a:noFill/>
          <a:ln>
            <a:noFill/>
          </a:ln>
        </p:spPr>
      </p:pic>
      <p:pic>
        <p:nvPicPr>
          <p:cNvPr id="123" name="Google Shape;123;p18"/>
          <p:cNvPicPr preferRelativeResize="0"/>
          <p:nvPr/>
        </p:nvPicPr>
        <p:blipFill rotWithShape="1">
          <a:blip r:embed="rId4">
            <a:alphaModFix/>
          </a:blip>
          <a:srcRect b="0" l="0" r="0" t="0"/>
          <a:stretch/>
        </p:blipFill>
        <p:spPr>
          <a:xfrm>
            <a:off x="1763712" y="908050"/>
            <a:ext cx="1655762" cy="4673600"/>
          </a:xfrm>
          <a:prstGeom prst="rect">
            <a:avLst/>
          </a:prstGeom>
          <a:noFill/>
          <a:ln>
            <a:noFill/>
          </a:ln>
        </p:spPr>
      </p:pic>
      <p:pic>
        <p:nvPicPr>
          <p:cNvPr id="124" name="Google Shape;124;p18"/>
          <p:cNvPicPr preferRelativeResize="0"/>
          <p:nvPr/>
        </p:nvPicPr>
        <p:blipFill rotWithShape="1">
          <a:blip r:embed="rId5">
            <a:alphaModFix/>
          </a:blip>
          <a:srcRect b="0" l="0" r="0" t="0"/>
          <a:stretch/>
        </p:blipFill>
        <p:spPr>
          <a:xfrm>
            <a:off x="4456112" y="981075"/>
            <a:ext cx="3571875" cy="42799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pic>
        <p:nvPicPr>
          <p:cNvPr descr="Portrait with Footer.png" id="129" name="Google Shape;129;p19"/>
          <p:cNvPicPr preferRelativeResize="0"/>
          <p:nvPr/>
        </p:nvPicPr>
        <p:blipFill rotWithShape="1">
          <a:blip r:embed="rId3">
            <a:alphaModFix/>
          </a:blip>
          <a:srcRect b="0" l="0" r="0" t="0"/>
          <a:stretch/>
        </p:blipFill>
        <p:spPr>
          <a:xfrm>
            <a:off x="107950" y="6453187"/>
            <a:ext cx="1008062" cy="327025"/>
          </a:xfrm>
          <a:prstGeom prst="rect">
            <a:avLst/>
          </a:prstGeom>
          <a:noFill/>
          <a:ln>
            <a:noFill/>
          </a:ln>
        </p:spPr>
      </p:pic>
      <p:pic>
        <p:nvPicPr>
          <p:cNvPr id="130" name="Google Shape;130;p19"/>
          <p:cNvPicPr preferRelativeResize="0"/>
          <p:nvPr/>
        </p:nvPicPr>
        <p:blipFill rotWithShape="1">
          <a:blip r:embed="rId4">
            <a:alphaModFix/>
          </a:blip>
          <a:srcRect b="0" l="0" r="0" t="0"/>
          <a:stretch/>
        </p:blipFill>
        <p:spPr>
          <a:xfrm>
            <a:off x="1692275" y="850900"/>
            <a:ext cx="2195512" cy="4810125"/>
          </a:xfrm>
          <a:prstGeom prst="rect">
            <a:avLst/>
          </a:prstGeom>
          <a:noFill/>
          <a:ln>
            <a:noFill/>
          </a:ln>
        </p:spPr>
      </p:pic>
      <p:pic>
        <p:nvPicPr>
          <p:cNvPr id="131" name="Google Shape;131;p19"/>
          <p:cNvPicPr preferRelativeResize="0"/>
          <p:nvPr/>
        </p:nvPicPr>
        <p:blipFill rotWithShape="1">
          <a:blip r:embed="rId5">
            <a:alphaModFix/>
          </a:blip>
          <a:srcRect b="0" l="0" r="0" t="0"/>
          <a:stretch/>
        </p:blipFill>
        <p:spPr>
          <a:xfrm>
            <a:off x="4716462" y="981075"/>
            <a:ext cx="3644900" cy="622458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pic>
        <p:nvPicPr>
          <p:cNvPr descr="Portrait with Footer.png" id="136" name="Google Shape;136;p20"/>
          <p:cNvPicPr preferRelativeResize="0"/>
          <p:nvPr/>
        </p:nvPicPr>
        <p:blipFill rotWithShape="1">
          <a:blip r:embed="rId3">
            <a:alphaModFix/>
          </a:blip>
          <a:srcRect b="0" l="0" r="0" t="0"/>
          <a:stretch/>
        </p:blipFill>
        <p:spPr>
          <a:xfrm>
            <a:off x="107950" y="6453187"/>
            <a:ext cx="1008062" cy="327025"/>
          </a:xfrm>
          <a:prstGeom prst="rect">
            <a:avLst/>
          </a:prstGeom>
          <a:noFill/>
          <a:ln>
            <a:noFill/>
          </a:ln>
        </p:spPr>
      </p:pic>
      <p:pic>
        <p:nvPicPr>
          <p:cNvPr id="137" name="Google Shape;137;p20"/>
          <p:cNvPicPr preferRelativeResize="0"/>
          <p:nvPr/>
        </p:nvPicPr>
        <p:blipFill rotWithShape="1">
          <a:blip r:embed="rId4">
            <a:alphaModFix/>
          </a:blip>
          <a:srcRect b="0" l="0" r="0" t="0"/>
          <a:stretch/>
        </p:blipFill>
        <p:spPr>
          <a:xfrm>
            <a:off x="1414462" y="1341437"/>
            <a:ext cx="2308225" cy="4132262"/>
          </a:xfrm>
          <a:prstGeom prst="rect">
            <a:avLst/>
          </a:prstGeom>
          <a:noFill/>
          <a:ln>
            <a:noFill/>
          </a:ln>
        </p:spPr>
      </p:pic>
      <p:pic>
        <p:nvPicPr>
          <p:cNvPr id="138" name="Google Shape;138;p20"/>
          <p:cNvPicPr preferRelativeResize="0"/>
          <p:nvPr/>
        </p:nvPicPr>
        <p:blipFill rotWithShape="1">
          <a:blip r:embed="rId5">
            <a:alphaModFix/>
          </a:blip>
          <a:srcRect b="0" l="0" r="0" t="0"/>
          <a:stretch/>
        </p:blipFill>
        <p:spPr>
          <a:xfrm>
            <a:off x="4611687" y="1125537"/>
            <a:ext cx="3571875" cy="4005262"/>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pic>
        <p:nvPicPr>
          <p:cNvPr descr="Portrait with Footer.png" id="143" name="Google Shape;143;p21"/>
          <p:cNvPicPr preferRelativeResize="0"/>
          <p:nvPr/>
        </p:nvPicPr>
        <p:blipFill rotWithShape="1">
          <a:blip r:embed="rId3">
            <a:alphaModFix/>
          </a:blip>
          <a:srcRect b="0" l="0" r="0" t="0"/>
          <a:stretch/>
        </p:blipFill>
        <p:spPr>
          <a:xfrm>
            <a:off x="107950" y="6453187"/>
            <a:ext cx="1008062" cy="327025"/>
          </a:xfrm>
          <a:prstGeom prst="rect">
            <a:avLst/>
          </a:prstGeom>
          <a:noFill/>
          <a:ln>
            <a:noFill/>
          </a:ln>
        </p:spPr>
      </p:pic>
      <p:pic>
        <p:nvPicPr>
          <p:cNvPr id="144" name="Google Shape;144;p21"/>
          <p:cNvPicPr preferRelativeResize="0"/>
          <p:nvPr/>
        </p:nvPicPr>
        <p:blipFill rotWithShape="1">
          <a:blip r:embed="rId4">
            <a:alphaModFix/>
          </a:blip>
          <a:srcRect b="0" l="0" r="0" t="0"/>
          <a:stretch/>
        </p:blipFill>
        <p:spPr>
          <a:xfrm>
            <a:off x="4716462" y="1557337"/>
            <a:ext cx="3633787" cy="4559300"/>
          </a:xfrm>
          <a:prstGeom prst="rect">
            <a:avLst/>
          </a:prstGeom>
          <a:noFill/>
          <a:ln>
            <a:noFill/>
          </a:ln>
        </p:spPr>
      </p:pic>
      <p:pic>
        <p:nvPicPr>
          <p:cNvPr id="145" name="Google Shape;145;p21"/>
          <p:cNvPicPr preferRelativeResize="0"/>
          <p:nvPr/>
        </p:nvPicPr>
        <p:blipFill rotWithShape="1">
          <a:blip r:embed="rId5">
            <a:alphaModFix/>
          </a:blip>
          <a:srcRect b="0" l="0" r="0" t="0"/>
          <a:stretch/>
        </p:blipFill>
        <p:spPr>
          <a:xfrm>
            <a:off x="827087" y="1268412"/>
            <a:ext cx="3838575" cy="4132262"/>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