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3" roundtripDataSignature="AMtx7mghPWlVrpCK2U/jW7hrm5QUpmfO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customschemas.google.com/relationships/presentationmetadata" Target="metadata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5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5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BD6EE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ww.youtube.com/watch?v=DstSL3I--9I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73669" y="1756221"/>
            <a:ext cx="6019799" cy="5101779"/>
          </a:xfrm>
          <a:prstGeom prst="rect">
            <a:avLst/>
          </a:prstGeom>
          <a:noFill/>
          <a:ln>
            <a:noFill/>
          </a:ln>
          <a:effectLst>
            <a:outerShdw blurRad="50800" rotWithShape="0" algn="ctr" dir="5400000" dist="50800">
              <a:srgbClr val="000000">
                <a:alpha val="0"/>
              </a:srgbClr>
            </a:outerShdw>
          </a:effectLst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363794" y="182276"/>
            <a:ext cx="11828206" cy="157394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400"/>
              <a:t>WALT: Identify different types of teeth and their jobs</a:t>
            </a:r>
            <a:endParaRPr sz="5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u="sng"/>
              <a:t>There are four different types of teeth</a:t>
            </a:r>
            <a:endParaRPr u="sng"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746358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Incisors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Canines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Pre-molar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Molar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Teeth are made from a hard substance called enamel.</a:t>
            </a:r>
            <a:endParaRPr/>
          </a:p>
        </p:txBody>
      </p:sp>
      <p:pic>
        <p:nvPicPr>
          <p:cNvPr descr="babyteeth" id="92" name="Google Shape;9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01789" y="2263919"/>
            <a:ext cx="3384884" cy="3474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lh5.googleusercontent.com/XdywzHkFzYt1y1bxACAw6PJsI4KQ6HKQDKpOv017kvZ1YuFZQ4WPSDO0gtZ0N2g2WdxCF-avvbWt81YMH_6lFZHaM39IaxVM2m-PmTAM_9pf2iQIoZNLGpe9K9o_M3TxP6hZGbsJbZsJAu9dWw" id="97" name="Google Shape;9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10016" y="627731"/>
            <a:ext cx="6918993" cy="55351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199" y="13911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u="sng"/>
              <a:t>The Jobs of our Teeth</a:t>
            </a:r>
            <a:endParaRPr u="sng"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196515" y="1464678"/>
            <a:ext cx="11798969" cy="5032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 u="sng"/>
              <a:t>Incisors</a:t>
            </a:r>
            <a:r>
              <a:rPr lang="en-US" sz="3200"/>
              <a:t>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/>
              <a:t>I remember this like ‘scissors’ as they </a:t>
            </a:r>
            <a:r>
              <a:rPr b="1" lang="en-US" sz="3200" u="sng"/>
              <a:t>cut</a:t>
            </a:r>
            <a:r>
              <a:rPr lang="en-US" sz="2400"/>
              <a:t> into the food.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 u="sng"/>
              <a:t>Canines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/>
              <a:t>Canines </a:t>
            </a:r>
            <a:r>
              <a:rPr b="1" lang="en-US" sz="3200" u="sng"/>
              <a:t>tear</a:t>
            </a:r>
            <a:r>
              <a:rPr lang="en-US" sz="2400"/>
              <a:t> food, think of the word </a:t>
            </a:r>
            <a:r>
              <a:rPr lang="en-US" sz="2400" u="sng"/>
              <a:t>canine</a:t>
            </a:r>
            <a:r>
              <a:rPr lang="en-US" sz="2400"/>
              <a:t> it resembles a dog.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 u="sng"/>
              <a:t>Pre-molars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/>
              <a:t>The role of the pre-molar is to </a:t>
            </a:r>
            <a:r>
              <a:rPr b="1" lang="en-US" sz="3200" u="sng"/>
              <a:t>rip</a:t>
            </a:r>
            <a:r>
              <a:rPr lang="en-US" sz="2400"/>
              <a:t> and crush food, they have a flat biting surface.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 u="sng"/>
              <a:t>Molars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/>
              <a:t>The molars are located right at the back of the mouth and are used for </a:t>
            </a:r>
            <a:r>
              <a:rPr b="1" lang="en-US" u="sng"/>
              <a:t>chewing</a:t>
            </a:r>
            <a:r>
              <a:rPr lang="en-US" sz="2400"/>
              <a:t> food, ready for swallowing.</a:t>
            </a:r>
            <a:endParaRPr sz="2400"/>
          </a:p>
        </p:txBody>
      </p:sp>
      <p:pic>
        <p:nvPicPr>
          <p:cNvPr id="104" name="Google Shape;104;p4"/>
          <p:cNvPicPr preferRelativeResize="0"/>
          <p:nvPr/>
        </p:nvPicPr>
        <p:blipFill rotWithShape="1">
          <a:blip r:embed="rId3">
            <a:alphaModFix/>
          </a:blip>
          <a:srcRect b="0" l="50130" r="0" t="0"/>
          <a:stretch/>
        </p:blipFill>
        <p:spPr>
          <a:xfrm>
            <a:off x="8810206" y="139115"/>
            <a:ext cx="2864436" cy="3243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900"/>
              <a:t>Click on the picture to play the clip!</a:t>
            </a:r>
            <a:endParaRPr sz="4900"/>
          </a:p>
        </p:txBody>
      </p:sp>
      <p:pic>
        <p:nvPicPr>
          <p:cNvPr id="110" name="Google Shape;110;p5">
            <a:hlinkClick r:id="rId3"/>
          </p:cNvPr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24165" l="0" r="51657" t="28830"/>
          <a:stretch/>
        </p:blipFill>
        <p:spPr>
          <a:xfrm>
            <a:off x="2156519" y="1780674"/>
            <a:ext cx="7878962" cy="43073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>
            <p:ph type="title"/>
          </p:nvPr>
        </p:nvSpPr>
        <p:spPr>
          <a:xfrm>
            <a:off x="838200" y="24480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What do different teeth do? </a:t>
            </a:r>
            <a:br>
              <a:rPr lang="en-US"/>
            </a:br>
            <a:r>
              <a:rPr lang="en-US" sz="3200"/>
              <a:t>Match the tooth to its job.</a:t>
            </a:r>
            <a:endParaRPr sz="3200"/>
          </a:p>
        </p:txBody>
      </p:sp>
      <p:sp>
        <p:nvSpPr>
          <p:cNvPr id="116" name="Google Shape;116;p6"/>
          <p:cNvSpPr/>
          <p:nvPr/>
        </p:nvSpPr>
        <p:spPr>
          <a:xfrm>
            <a:off x="625639" y="1570372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Incisors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6"/>
          <p:cNvSpPr/>
          <p:nvPr/>
        </p:nvSpPr>
        <p:spPr>
          <a:xfrm>
            <a:off x="625639" y="2880308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Canines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6"/>
          <p:cNvSpPr/>
          <p:nvPr/>
        </p:nvSpPr>
        <p:spPr>
          <a:xfrm>
            <a:off x="625639" y="4158789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Pre-molar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6"/>
          <p:cNvSpPr/>
          <p:nvPr/>
        </p:nvSpPr>
        <p:spPr>
          <a:xfrm>
            <a:off x="625639" y="5437271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Molar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6"/>
          <p:cNvSpPr/>
          <p:nvPr/>
        </p:nvSpPr>
        <p:spPr>
          <a:xfrm>
            <a:off x="7058523" y="1570372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Chew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6"/>
          <p:cNvSpPr/>
          <p:nvPr/>
        </p:nvSpPr>
        <p:spPr>
          <a:xfrm>
            <a:off x="7058523" y="2880308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Tear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6"/>
          <p:cNvSpPr/>
          <p:nvPr/>
        </p:nvSpPr>
        <p:spPr>
          <a:xfrm>
            <a:off x="7058523" y="4158789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Rip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6"/>
          <p:cNvSpPr/>
          <p:nvPr/>
        </p:nvSpPr>
        <p:spPr>
          <a:xfrm>
            <a:off x="7058523" y="5437271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Cut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"/>
          <p:cNvSpPr txBox="1"/>
          <p:nvPr>
            <p:ph type="title"/>
          </p:nvPr>
        </p:nvSpPr>
        <p:spPr>
          <a:xfrm>
            <a:off x="838200" y="24480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What do different teeth do? </a:t>
            </a:r>
            <a:br>
              <a:rPr lang="en-US"/>
            </a:br>
            <a:r>
              <a:rPr lang="en-US" sz="3200"/>
              <a:t>Match the tooth to its job.</a:t>
            </a:r>
            <a:endParaRPr sz="3200"/>
          </a:p>
        </p:txBody>
      </p:sp>
      <p:sp>
        <p:nvSpPr>
          <p:cNvPr id="129" name="Google Shape;129;p7"/>
          <p:cNvSpPr/>
          <p:nvPr/>
        </p:nvSpPr>
        <p:spPr>
          <a:xfrm>
            <a:off x="625639" y="1570372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Incisors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7"/>
          <p:cNvSpPr/>
          <p:nvPr/>
        </p:nvSpPr>
        <p:spPr>
          <a:xfrm>
            <a:off x="625639" y="2880308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Canines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7"/>
          <p:cNvSpPr/>
          <p:nvPr/>
        </p:nvSpPr>
        <p:spPr>
          <a:xfrm>
            <a:off x="625639" y="4158789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Pre-molar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7"/>
          <p:cNvSpPr/>
          <p:nvPr/>
        </p:nvSpPr>
        <p:spPr>
          <a:xfrm>
            <a:off x="625639" y="5437271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Molar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7"/>
          <p:cNvSpPr/>
          <p:nvPr/>
        </p:nvSpPr>
        <p:spPr>
          <a:xfrm>
            <a:off x="7058523" y="1570372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Chew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7"/>
          <p:cNvSpPr/>
          <p:nvPr/>
        </p:nvSpPr>
        <p:spPr>
          <a:xfrm>
            <a:off x="7058523" y="2880308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Tear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7"/>
          <p:cNvSpPr/>
          <p:nvPr/>
        </p:nvSpPr>
        <p:spPr>
          <a:xfrm>
            <a:off x="7058523" y="4158789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Rip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7"/>
          <p:cNvSpPr/>
          <p:nvPr/>
        </p:nvSpPr>
        <p:spPr>
          <a:xfrm>
            <a:off x="7058523" y="5437271"/>
            <a:ext cx="3705727" cy="101065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Cut</a:t>
            </a:r>
            <a:endParaRPr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7" name="Google Shape;137;p7"/>
          <p:cNvCxnSpPr>
            <a:stCxn id="129" idx="3"/>
            <a:endCxn id="136" idx="1"/>
          </p:cNvCxnSpPr>
          <p:nvPr/>
        </p:nvCxnSpPr>
        <p:spPr>
          <a:xfrm>
            <a:off x="4331366" y="2075698"/>
            <a:ext cx="2727300" cy="3867000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38" name="Google Shape;138;p7"/>
          <p:cNvCxnSpPr>
            <a:stCxn id="130" idx="3"/>
            <a:endCxn id="134" idx="1"/>
          </p:cNvCxnSpPr>
          <p:nvPr/>
        </p:nvCxnSpPr>
        <p:spPr>
          <a:xfrm>
            <a:off x="4331366" y="3385634"/>
            <a:ext cx="2727300" cy="0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39" name="Google Shape;139;p7"/>
          <p:cNvCxnSpPr>
            <a:stCxn id="131" idx="3"/>
            <a:endCxn id="135" idx="1"/>
          </p:cNvCxnSpPr>
          <p:nvPr/>
        </p:nvCxnSpPr>
        <p:spPr>
          <a:xfrm>
            <a:off x="4331366" y="4664116"/>
            <a:ext cx="2727300" cy="0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40" name="Google Shape;140;p7"/>
          <p:cNvCxnSpPr>
            <a:stCxn id="132" idx="3"/>
            <a:endCxn id="133" idx="1"/>
          </p:cNvCxnSpPr>
          <p:nvPr/>
        </p:nvCxnSpPr>
        <p:spPr>
          <a:xfrm flipH="1" rot="10800000">
            <a:off x="4331366" y="2075598"/>
            <a:ext cx="2727300" cy="3867000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u="sng"/>
              <a:t>Your task: </a:t>
            </a:r>
            <a:endParaRPr u="sng"/>
          </a:p>
        </p:txBody>
      </p:sp>
      <p:sp>
        <p:nvSpPr>
          <p:cNvPr id="146" name="Google Shape;146;p8"/>
          <p:cNvSpPr txBox="1"/>
          <p:nvPr>
            <p:ph idx="1" type="body"/>
          </p:nvPr>
        </p:nvSpPr>
        <p:spPr>
          <a:xfrm>
            <a:off x="838200" y="1825625"/>
            <a:ext cx="10515600" cy="46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i="1" lang="en-US" sz="3200"/>
              <a:t>Is to label the types of teeth in the human mouth.</a:t>
            </a:r>
            <a:endParaRPr i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You can either…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Print off the worksheet (linked in the menu of activities) and colour in the different teeth using the key provided.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Draw your own picture of the mouth and label the different types of teeth.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Then, write a little bit about each of the different types of teeth and what they are used for.</a:t>
            </a:r>
            <a:endParaRPr/>
          </a:p>
        </p:txBody>
      </p:sp>
      <p:pic>
        <p:nvPicPr>
          <p:cNvPr id="147" name="Google Shape;14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239122">
            <a:off x="8916774" y="-237558"/>
            <a:ext cx="3191133" cy="25309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2021-01-19T15:25:17Z</dcterms:created>
  <dc:creator>teacher</dc:creator>
</cp:coreProperties>
</file>