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Lst>
  <p:sldSz cy="5143500" cx="9144000"/>
  <p:notesSz cx="6858000" cy="9144000"/>
  <p:embeddedFontLst>
    <p:embeddedFont>
      <p:font typeface="Amatic SC"/>
      <p:regular r:id="rId17"/>
      <p:bold r:id="rId18"/>
    </p:embeddedFont>
    <p:embeddedFont>
      <p:font typeface="Source Code Pro"/>
      <p:regular r:id="rId19"/>
      <p:bold r:id="rId20"/>
      <p:italic r:id="rId21"/>
      <p:boldItalic r:id="rId22"/>
    </p:embeddedFont>
    <p:embeddedFont>
      <p:font typeface="Coming Soon"/>
      <p:regular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F744F2F-2DEF-4601-986D-D7C32756900A}">
  <a:tblStyle styleId="{3F744F2F-2DEF-4601-986D-D7C32756900A}"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SourceCodePro-bold.fntdata"/><Relationship Id="rId11" Type="http://schemas.openxmlformats.org/officeDocument/2006/relationships/slide" Target="slides/slide5.xml"/><Relationship Id="rId22" Type="http://schemas.openxmlformats.org/officeDocument/2006/relationships/font" Target="fonts/SourceCodePro-boldItalic.fntdata"/><Relationship Id="rId10" Type="http://schemas.openxmlformats.org/officeDocument/2006/relationships/slide" Target="slides/slide4.xml"/><Relationship Id="rId21" Type="http://schemas.openxmlformats.org/officeDocument/2006/relationships/font" Target="fonts/SourceCodePro-italic.fntdata"/><Relationship Id="rId13" Type="http://schemas.openxmlformats.org/officeDocument/2006/relationships/slide" Target="slides/slide7.xml"/><Relationship Id="rId12" Type="http://schemas.openxmlformats.org/officeDocument/2006/relationships/slide" Target="slides/slide6.xml"/><Relationship Id="rId23" Type="http://schemas.openxmlformats.org/officeDocument/2006/relationships/font" Target="fonts/ComingSoon-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font" Target="fonts/AmaticSC-regular.fntdata"/><Relationship Id="rId16" Type="http://schemas.openxmlformats.org/officeDocument/2006/relationships/slide" Target="slides/slide10.xml"/><Relationship Id="rId5" Type="http://schemas.openxmlformats.org/officeDocument/2006/relationships/slideMaster" Target="slideMasters/slideMaster1.xml"/><Relationship Id="rId19" Type="http://schemas.openxmlformats.org/officeDocument/2006/relationships/font" Target="fonts/SourceCodePro-regular.fntdata"/><Relationship Id="rId6" Type="http://schemas.openxmlformats.org/officeDocument/2006/relationships/notesMaster" Target="notesMasters/notesMaster1.xml"/><Relationship Id="rId18" Type="http://schemas.openxmlformats.org/officeDocument/2006/relationships/font" Target="fonts/AmaticSC-bold.fntdata"/><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 name="Shape 52"/>
        <p:cNvGrpSpPr/>
        <p:nvPr/>
      </p:nvGrpSpPr>
      <p:grpSpPr>
        <a:xfrm>
          <a:off x="0" y="0"/>
          <a:ext cx="0" cy="0"/>
          <a:chOff x="0" y="0"/>
          <a:chExt cx="0" cy="0"/>
        </a:xfrm>
      </p:grpSpPr>
      <p:sp>
        <p:nvSpPr>
          <p:cNvPr id="53" name="Google Shape;53;ge25432c097_0_1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4" name="Google Shape;54;ge25432c097_0_1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ge25432c097_0_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 name="Google Shape;59;ge25432c097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e25432c097_0_1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e25432c097_0_1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e262a2561d_1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e262a2561d_1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e262a2561d_1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e262a2561d_1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e262a2561d_1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e262a2561d_1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e262a2561d_1_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e262a2561d_1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e25432c097_0_2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e25432c097_0_2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e25432c097_0_2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e25432c097_0_2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e262a2561d_1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e262a2561d_1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p2"/>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txBox="1"/>
          <p:nvPr>
            <p:ph type="ctrTitle"/>
          </p:nvPr>
        </p:nvSpPr>
        <p:spPr>
          <a:xfrm>
            <a:off x="311700" y="392150"/>
            <a:ext cx="8520600" cy="26904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8000"/>
              <a:buNone/>
              <a:defRPr sz="8000"/>
            </a:lvl1pPr>
            <a:lvl2pPr lvl="1" algn="ctr">
              <a:spcBef>
                <a:spcPts val="0"/>
              </a:spcBef>
              <a:spcAft>
                <a:spcPts val="0"/>
              </a:spcAft>
              <a:buSzPts val="8000"/>
              <a:buNone/>
              <a:defRPr sz="8000"/>
            </a:lvl2pPr>
            <a:lvl3pPr lvl="2" algn="ctr">
              <a:spcBef>
                <a:spcPts val="0"/>
              </a:spcBef>
              <a:spcAft>
                <a:spcPts val="0"/>
              </a:spcAft>
              <a:buSzPts val="8000"/>
              <a:buNone/>
              <a:defRPr sz="8000"/>
            </a:lvl3pPr>
            <a:lvl4pPr lvl="3" algn="ctr">
              <a:spcBef>
                <a:spcPts val="0"/>
              </a:spcBef>
              <a:spcAft>
                <a:spcPts val="0"/>
              </a:spcAft>
              <a:buSzPts val="8000"/>
              <a:buNone/>
              <a:defRPr sz="8000"/>
            </a:lvl4pPr>
            <a:lvl5pPr lvl="4" algn="ctr">
              <a:spcBef>
                <a:spcPts val="0"/>
              </a:spcBef>
              <a:spcAft>
                <a:spcPts val="0"/>
              </a:spcAft>
              <a:buSzPts val="8000"/>
              <a:buNone/>
              <a:defRPr sz="8000"/>
            </a:lvl5pPr>
            <a:lvl6pPr lvl="5" algn="ctr">
              <a:spcBef>
                <a:spcPts val="0"/>
              </a:spcBef>
              <a:spcAft>
                <a:spcPts val="0"/>
              </a:spcAft>
              <a:buSzPts val="8000"/>
              <a:buNone/>
              <a:defRPr sz="8000"/>
            </a:lvl6pPr>
            <a:lvl7pPr lvl="6" algn="ctr">
              <a:spcBef>
                <a:spcPts val="0"/>
              </a:spcBef>
              <a:spcAft>
                <a:spcPts val="0"/>
              </a:spcAft>
              <a:buSzPts val="8000"/>
              <a:buNone/>
              <a:defRPr sz="8000"/>
            </a:lvl7pPr>
            <a:lvl8pPr lvl="7" algn="ctr">
              <a:spcBef>
                <a:spcPts val="0"/>
              </a:spcBef>
              <a:spcAft>
                <a:spcPts val="0"/>
              </a:spcAft>
              <a:buSzPts val="8000"/>
              <a:buNone/>
              <a:defRPr sz="8000"/>
            </a:lvl8pPr>
            <a:lvl9pPr lvl="8" algn="ctr">
              <a:spcBef>
                <a:spcPts val="0"/>
              </a:spcBef>
              <a:spcAft>
                <a:spcPts val="0"/>
              </a:spcAft>
              <a:buSzPts val="8000"/>
              <a:buNone/>
              <a:defRPr sz="8000"/>
            </a:lvl9pPr>
          </a:lstStyle>
          <a:p/>
        </p:txBody>
      </p:sp>
      <p:sp>
        <p:nvSpPr>
          <p:cNvPr id="12" name="Google Shape;12;p2"/>
          <p:cNvSpPr txBox="1"/>
          <p:nvPr>
            <p:ph idx="1" type="subTitle"/>
          </p:nvPr>
        </p:nvSpPr>
        <p:spPr>
          <a:xfrm>
            <a:off x="311700" y="3890400"/>
            <a:ext cx="8520600" cy="706200"/>
          </a:xfrm>
          <a:prstGeom prst="rect">
            <a:avLst/>
          </a:prstGeom>
        </p:spPr>
        <p:txBody>
          <a:bodyPr anchorCtr="0" anchor="ctr" bIns="91425" lIns="91425" spcFirstLastPara="1" rIns="91425" wrap="square" tIns="91425">
            <a:normAutofit/>
          </a:bodyPr>
          <a:lstStyle>
            <a:lvl1pPr lvl="0" algn="ctr">
              <a:lnSpc>
                <a:spcPct val="100000"/>
              </a:lnSpc>
              <a:spcBef>
                <a:spcPts val="0"/>
              </a:spcBef>
              <a:spcAft>
                <a:spcPts val="0"/>
              </a:spcAft>
              <a:buClr>
                <a:schemeClr val="accent1"/>
              </a:buClr>
              <a:buSzPts val="2100"/>
              <a:buNone/>
              <a:defRPr b="1" sz="2100">
                <a:solidFill>
                  <a:schemeClr val="accent1"/>
                </a:solidFill>
              </a:defRPr>
            </a:lvl1pPr>
            <a:lvl2pPr lvl="1" algn="ctr">
              <a:lnSpc>
                <a:spcPct val="100000"/>
              </a:lnSpc>
              <a:spcBef>
                <a:spcPts val="0"/>
              </a:spcBef>
              <a:spcAft>
                <a:spcPts val="0"/>
              </a:spcAft>
              <a:buClr>
                <a:schemeClr val="accent1"/>
              </a:buClr>
              <a:buSzPts val="2100"/>
              <a:buNone/>
              <a:defRPr b="1" sz="2100">
                <a:solidFill>
                  <a:schemeClr val="accent1"/>
                </a:solidFill>
              </a:defRPr>
            </a:lvl2pPr>
            <a:lvl3pPr lvl="2" algn="ctr">
              <a:lnSpc>
                <a:spcPct val="100000"/>
              </a:lnSpc>
              <a:spcBef>
                <a:spcPts val="0"/>
              </a:spcBef>
              <a:spcAft>
                <a:spcPts val="0"/>
              </a:spcAft>
              <a:buClr>
                <a:schemeClr val="accent1"/>
              </a:buClr>
              <a:buSzPts val="2100"/>
              <a:buNone/>
              <a:defRPr b="1" sz="2100">
                <a:solidFill>
                  <a:schemeClr val="accent1"/>
                </a:solidFill>
              </a:defRPr>
            </a:lvl3pPr>
            <a:lvl4pPr lvl="3" algn="ctr">
              <a:lnSpc>
                <a:spcPct val="100000"/>
              </a:lnSpc>
              <a:spcBef>
                <a:spcPts val="0"/>
              </a:spcBef>
              <a:spcAft>
                <a:spcPts val="0"/>
              </a:spcAft>
              <a:buClr>
                <a:schemeClr val="accent1"/>
              </a:buClr>
              <a:buSzPts val="2100"/>
              <a:buNone/>
              <a:defRPr b="1" sz="2100">
                <a:solidFill>
                  <a:schemeClr val="accent1"/>
                </a:solidFill>
              </a:defRPr>
            </a:lvl4pPr>
            <a:lvl5pPr lvl="4" algn="ctr">
              <a:lnSpc>
                <a:spcPct val="100000"/>
              </a:lnSpc>
              <a:spcBef>
                <a:spcPts val="0"/>
              </a:spcBef>
              <a:spcAft>
                <a:spcPts val="0"/>
              </a:spcAft>
              <a:buClr>
                <a:schemeClr val="accent1"/>
              </a:buClr>
              <a:buSzPts val="2100"/>
              <a:buNone/>
              <a:defRPr b="1" sz="2100">
                <a:solidFill>
                  <a:schemeClr val="accent1"/>
                </a:solidFill>
              </a:defRPr>
            </a:lvl5pPr>
            <a:lvl6pPr lvl="5" algn="ctr">
              <a:lnSpc>
                <a:spcPct val="100000"/>
              </a:lnSpc>
              <a:spcBef>
                <a:spcPts val="0"/>
              </a:spcBef>
              <a:spcAft>
                <a:spcPts val="0"/>
              </a:spcAft>
              <a:buClr>
                <a:schemeClr val="accent1"/>
              </a:buClr>
              <a:buSzPts val="2100"/>
              <a:buNone/>
              <a:defRPr b="1" sz="2100">
                <a:solidFill>
                  <a:schemeClr val="accent1"/>
                </a:solidFill>
              </a:defRPr>
            </a:lvl6pPr>
            <a:lvl7pPr lvl="6" algn="ctr">
              <a:lnSpc>
                <a:spcPct val="100000"/>
              </a:lnSpc>
              <a:spcBef>
                <a:spcPts val="0"/>
              </a:spcBef>
              <a:spcAft>
                <a:spcPts val="0"/>
              </a:spcAft>
              <a:buClr>
                <a:schemeClr val="accent1"/>
              </a:buClr>
              <a:buSzPts val="2100"/>
              <a:buNone/>
              <a:defRPr b="1" sz="2100">
                <a:solidFill>
                  <a:schemeClr val="accent1"/>
                </a:solidFill>
              </a:defRPr>
            </a:lvl7pPr>
            <a:lvl8pPr lvl="7" algn="ctr">
              <a:lnSpc>
                <a:spcPct val="100000"/>
              </a:lnSpc>
              <a:spcBef>
                <a:spcPts val="0"/>
              </a:spcBef>
              <a:spcAft>
                <a:spcPts val="0"/>
              </a:spcAft>
              <a:buClr>
                <a:schemeClr val="accent1"/>
              </a:buClr>
              <a:buSzPts val="2100"/>
              <a:buNone/>
              <a:defRPr b="1" sz="2100">
                <a:solidFill>
                  <a:schemeClr val="accent1"/>
                </a:solidFill>
              </a:defRPr>
            </a:lvl8pPr>
            <a:lvl9pPr lvl="8"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13" name="Google Shape;13;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4" name="Shape 14"/>
        <p:cNvGrpSpPr/>
        <p:nvPr/>
      </p:nvGrpSpPr>
      <p:grpSpPr>
        <a:xfrm>
          <a:off x="0" y="0"/>
          <a:ext cx="0" cy="0"/>
          <a:chOff x="0" y="0"/>
          <a:chExt cx="0" cy="0"/>
        </a:xfrm>
      </p:grpSpPr>
      <p:sp>
        <p:nvSpPr>
          <p:cNvPr id="15" name="Google Shape;15;p3"/>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6" name="Google Shape;16;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 name="Shape 17"/>
        <p:cNvGrpSpPr/>
        <p:nvPr/>
      </p:nvGrpSpPr>
      <p:grpSpPr>
        <a:xfrm>
          <a:off x="0" y="0"/>
          <a:ext cx="0" cy="0"/>
          <a:chOff x="0" y="0"/>
          <a:chExt cx="0" cy="0"/>
        </a:xfrm>
      </p:grpSpPr>
      <p:sp>
        <p:nvSpPr>
          <p:cNvPr id="18" name="Google Shape;18;p4"/>
          <p:cNvSpPr txBox="1"/>
          <p:nvPr>
            <p:ph type="title"/>
          </p:nvPr>
        </p:nvSpPr>
        <p:spPr>
          <a:xfrm>
            <a:off x="311700" y="292850"/>
            <a:ext cx="8520600" cy="801000"/>
          </a:xfrm>
          <a:prstGeom prst="rect">
            <a:avLst/>
          </a:prstGeom>
        </p:spPr>
        <p:txBody>
          <a:bodyPr anchorCtr="0" anchor="t" bIns="91425" lIns="91425" spcFirstLastPara="1" rIns="91425" wrap="square" tIns="91425">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19" name="Google Shape;19;p4"/>
          <p:cNvSpPr txBox="1"/>
          <p:nvPr>
            <p:ph idx="1" type="body"/>
          </p:nvPr>
        </p:nvSpPr>
        <p:spPr>
          <a:xfrm>
            <a:off x="311700" y="1228675"/>
            <a:ext cx="8520600" cy="33402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0" name="Google Shape;20;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1" name="Shape 21"/>
        <p:cNvGrpSpPr/>
        <p:nvPr/>
      </p:nvGrpSpPr>
      <p:grpSpPr>
        <a:xfrm>
          <a:off x="0" y="0"/>
          <a:ext cx="0" cy="0"/>
          <a:chOff x="0" y="0"/>
          <a:chExt cx="0" cy="0"/>
        </a:xfrm>
      </p:grpSpPr>
      <p:sp>
        <p:nvSpPr>
          <p:cNvPr id="22" name="Google Shape;22;p5"/>
          <p:cNvSpPr txBox="1"/>
          <p:nvPr>
            <p:ph type="title"/>
          </p:nvPr>
        </p:nvSpPr>
        <p:spPr>
          <a:xfrm>
            <a:off x="311700" y="292850"/>
            <a:ext cx="8520600" cy="801000"/>
          </a:xfrm>
          <a:prstGeom prst="rect">
            <a:avLst/>
          </a:prstGeom>
        </p:spPr>
        <p:txBody>
          <a:bodyPr anchorCtr="0" anchor="t" bIns="91425" lIns="91425" spcFirstLastPara="1" rIns="91425" wrap="square" tIns="91425">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23" name="Google Shape;23;p5"/>
          <p:cNvSpPr txBox="1"/>
          <p:nvPr>
            <p:ph idx="1" type="body"/>
          </p:nvPr>
        </p:nvSpPr>
        <p:spPr>
          <a:xfrm>
            <a:off x="311700" y="1228675"/>
            <a:ext cx="3999900" cy="3340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2" type="body"/>
          </p:nvPr>
        </p:nvSpPr>
        <p:spPr>
          <a:xfrm>
            <a:off x="4832400" y="1228675"/>
            <a:ext cx="3999900" cy="3340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5" name="Google Shape;25;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6" name="Shape 26"/>
        <p:cNvGrpSpPr/>
        <p:nvPr/>
      </p:nvGrpSpPr>
      <p:grpSpPr>
        <a:xfrm>
          <a:off x="0" y="0"/>
          <a:ext cx="0" cy="0"/>
          <a:chOff x="0" y="0"/>
          <a:chExt cx="0" cy="0"/>
        </a:xfrm>
      </p:grpSpPr>
      <p:sp>
        <p:nvSpPr>
          <p:cNvPr id="27" name="Google Shape;27;p6"/>
          <p:cNvSpPr txBox="1"/>
          <p:nvPr>
            <p:ph type="title"/>
          </p:nvPr>
        </p:nvSpPr>
        <p:spPr>
          <a:xfrm>
            <a:off x="304800" y="309350"/>
            <a:ext cx="8537700" cy="748200"/>
          </a:xfrm>
          <a:prstGeom prst="rect">
            <a:avLst/>
          </a:prstGeom>
        </p:spPr>
        <p:txBody>
          <a:bodyPr anchorCtr="0" anchor="t" bIns="91425" lIns="91425" spcFirstLastPara="1" rIns="91425" wrap="square" tIns="91425">
            <a:norm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p:txBody>
      </p:sp>
      <p:sp>
        <p:nvSpPr>
          <p:cNvPr id="28" name="Google Shape;28;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9" name="Shape 29"/>
        <p:cNvGrpSpPr/>
        <p:nvPr/>
      </p:nvGrpSpPr>
      <p:grpSpPr>
        <a:xfrm>
          <a:off x="0" y="0"/>
          <a:ext cx="0" cy="0"/>
          <a:chOff x="0" y="0"/>
          <a:chExt cx="0" cy="0"/>
        </a:xfrm>
      </p:grpSpPr>
      <p:sp>
        <p:nvSpPr>
          <p:cNvPr id="30" name="Google Shape;30;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3000"/>
              <a:buNone/>
              <a:defRPr sz="3000">
                <a:highlight>
                  <a:schemeClr val="dk1"/>
                </a:highlight>
              </a:defRPr>
            </a:lvl1pPr>
            <a:lvl2pPr lvl="1">
              <a:spcBef>
                <a:spcPts val="0"/>
              </a:spcBef>
              <a:spcAft>
                <a:spcPts val="0"/>
              </a:spcAft>
              <a:buSzPts val="3000"/>
              <a:buNone/>
              <a:defRPr sz="3000">
                <a:highlight>
                  <a:schemeClr val="dk1"/>
                </a:highlight>
              </a:defRPr>
            </a:lvl2pPr>
            <a:lvl3pPr lvl="2">
              <a:spcBef>
                <a:spcPts val="0"/>
              </a:spcBef>
              <a:spcAft>
                <a:spcPts val="0"/>
              </a:spcAft>
              <a:buSzPts val="3000"/>
              <a:buNone/>
              <a:defRPr sz="3000">
                <a:highlight>
                  <a:schemeClr val="dk1"/>
                </a:highlight>
              </a:defRPr>
            </a:lvl3pPr>
            <a:lvl4pPr lvl="3">
              <a:spcBef>
                <a:spcPts val="0"/>
              </a:spcBef>
              <a:spcAft>
                <a:spcPts val="0"/>
              </a:spcAft>
              <a:buSzPts val="3000"/>
              <a:buNone/>
              <a:defRPr sz="3000">
                <a:highlight>
                  <a:schemeClr val="dk1"/>
                </a:highlight>
              </a:defRPr>
            </a:lvl4pPr>
            <a:lvl5pPr lvl="4">
              <a:spcBef>
                <a:spcPts val="0"/>
              </a:spcBef>
              <a:spcAft>
                <a:spcPts val="0"/>
              </a:spcAft>
              <a:buSzPts val="3000"/>
              <a:buNone/>
              <a:defRPr sz="3000">
                <a:highlight>
                  <a:schemeClr val="dk1"/>
                </a:highlight>
              </a:defRPr>
            </a:lvl5pPr>
            <a:lvl6pPr lvl="5">
              <a:spcBef>
                <a:spcPts val="0"/>
              </a:spcBef>
              <a:spcAft>
                <a:spcPts val="0"/>
              </a:spcAft>
              <a:buSzPts val="3000"/>
              <a:buNone/>
              <a:defRPr sz="3000">
                <a:highlight>
                  <a:schemeClr val="dk1"/>
                </a:highlight>
              </a:defRPr>
            </a:lvl6pPr>
            <a:lvl7pPr lvl="6">
              <a:spcBef>
                <a:spcPts val="0"/>
              </a:spcBef>
              <a:spcAft>
                <a:spcPts val="0"/>
              </a:spcAft>
              <a:buSzPts val="3000"/>
              <a:buNone/>
              <a:defRPr sz="3000">
                <a:highlight>
                  <a:schemeClr val="dk1"/>
                </a:highlight>
              </a:defRPr>
            </a:lvl7pPr>
            <a:lvl8pPr lvl="7">
              <a:spcBef>
                <a:spcPts val="0"/>
              </a:spcBef>
              <a:spcAft>
                <a:spcPts val="0"/>
              </a:spcAft>
              <a:buSzPts val="3000"/>
              <a:buNone/>
              <a:defRPr sz="3000">
                <a:highlight>
                  <a:schemeClr val="dk1"/>
                </a:highlight>
              </a:defRPr>
            </a:lvl8pPr>
            <a:lvl9pPr lvl="8">
              <a:spcBef>
                <a:spcPts val="0"/>
              </a:spcBef>
              <a:spcAft>
                <a:spcPts val="0"/>
              </a:spcAft>
              <a:buSzPts val="3000"/>
              <a:buNone/>
              <a:defRPr sz="3000">
                <a:highlight>
                  <a:schemeClr val="dk1"/>
                </a:highlight>
              </a:defRPr>
            </a:lvl9pPr>
          </a:lstStyle>
          <a:p/>
        </p:txBody>
      </p:sp>
      <p:sp>
        <p:nvSpPr>
          <p:cNvPr id="31" name="Google Shape;31;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2" name="Google Shape;32;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4"/>
        </a:solidFill>
      </p:bgPr>
    </p:bg>
    <p:spTree>
      <p:nvGrpSpPr>
        <p:cNvPr id="33" name="Shape 33"/>
        <p:cNvGrpSpPr/>
        <p:nvPr/>
      </p:nvGrpSpPr>
      <p:grpSpPr>
        <a:xfrm>
          <a:off x="0" y="0"/>
          <a:ext cx="0" cy="0"/>
          <a:chOff x="0" y="0"/>
          <a:chExt cx="0" cy="0"/>
        </a:xfrm>
      </p:grpSpPr>
      <p:sp>
        <p:nvSpPr>
          <p:cNvPr id="34" name="Google Shape;34;p8"/>
          <p:cNvSpPr txBox="1"/>
          <p:nvPr>
            <p:ph type="title"/>
          </p:nvPr>
        </p:nvSpPr>
        <p:spPr>
          <a:xfrm>
            <a:off x="490250" y="526350"/>
            <a:ext cx="5618700" cy="40908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Clr>
                <a:schemeClr val="lt1"/>
              </a:buClr>
              <a:buSzPts val="6000"/>
              <a:buNone/>
              <a:defRPr sz="6000">
                <a:solidFill>
                  <a:schemeClr val="lt1"/>
                </a:solidFill>
              </a:defRPr>
            </a:lvl2pPr>
            <a:lvl3pPr lvl="2">
              <a:spcBef>
                <a:spcPts val="0"/>
              </a:spcBef>
              <a:spcAft>
                <a:spcPts val="0"/>
              </a:spcAft>
              <a:buClr>
                <a:schemeClr val="lt1"/>
              </a:buClr>
              <a:buSzPts val="6000"/>
              <a:buNone/>
              <a:defRPr sz="6000">
                <a:solidFill>
                  <a:schemeClr val="lt1"/>
                </a:solidFill>
              </a:defRPr>
            </a:lvl3pPr>
            <a:lvl4pPr lvl="3">
              <a:spcBef>
                <a:spcPts val="0"/>
              </a:spcBef>
              <a:spcAft>
                <a:spcPts val="0"/>
              </a:spcAft>
              <a:buClr>
                <a:schemeClr val="lt1"/>
              </a:buClr>
              <a:buSzPts val="6000"/>
              <a:buNone/>
              <a:defRPr sz="6000">
                <a:solidFill>
                  <a:schemeClr val="lt1"/>
                </a:solidFill>
              </a:defRPr>
            </a:lvl4pPr>
            <a:lvl5pPr lvl="4">
              <a:spcBef>
                <a:spcPts val="0"/>
              </a:spcBef>
              <a:spcAft>
                <a:spcPts val="0"/>
              </a:spcAft>
              <a:buClr>
                <a:schemeClr val="lt1"/>
              </a:buClr>
              <a:buSzPts val="6000"/>
              <a:buNone/>
              <a:defRPr sz="6000">
                <a:solidFill>
                  <a:schemeClr val="lt1"/>
                </a:solidFill>
              </a:defRPr>
            </a:lvl5pPr>
            <a:lvl6pPr lvl="5">
              <a:spcBef>
                <a:spcPts val="0"/>
              </a:spcBef>
              <a:spcAft>
                <a:spcPts val="0"/>
              </a:spcAft>
              <a:buClr>
                <a:schemeClr val="lt1"/>
              </a:buClr>
              <a:buSzPts val="6000"/>
              <a:buNone/>
              <a:defRPr sz="6000">
                <a:solidFill>
                  <a:schemeClr val="lt1"/>
                </a:solidFill>
              </a:defRPr>
            </a:lvl6pPr>
            <a:lvl7pPr lvl="6">
              <a:spcBef>
                <a:spcPts val="0"/>
              </a:spcBef>
              <a:spcAft>
                <a:spcPts val="0"/>
              </a:spcAft>
              <a:buClr>
                <a:schemeClr val="lt1"/>
              </a:buClr>
              <a:buSzPts val="6000"/>
              <a:buNone/>
              <a:defRPr sz="6000">
                <a:solidFill>
                  <a:schemeClr val="lt1"/>
                </a:solidFill>
              </a:defRPr>
            </a:lvl7pPr>
            <a:lvl8pPr lvl="7">
              <a:spcBef>
                <a:spcPts val="0"/>
              </a:spcBef>
              <a:spcAft>
                <a:spcPts val="0"/>
              </a:spcAft>
              <a:buClr>
                <a:schemeClr val="lt1"/>
              </a:buClr>
              <a:buSzPts val="6000"/>
              <a:buNone/>
              <a:defRPr sz="6000">
                <a:solidFill>
                  <a:schemeClr val="lt1"/>
                </a:solidFill>
              </a:defRPr>
            </a:lvl8pPr>
            <a:lvl9pPr lvl="8">
              <a:spcBef>
                <a:spcPts val="0"/>
              </a:spcBef>
              <a:spcAft>
                <a:spcPts val="0"/>
              </a:spcAft>
              <a:buClr>
                <a:schemeClr val="lt1"/>
              </a:buClr>
              <a:buSzPts val="6000"/>
              <a:buNone/>
              <a:defRPr sz="6000">
                <a:solidFill>
                  <a:schemeClr val="lt1"/>
                </a:solidFill>
              </a:defRPr>
            </a:lvl9pPr>
          </a:lstStyle>
          <a:p/>
        </p:txBody>
      </p:sp>
      <p:sp>
        <p:nvSpPr>
          <p:cNvPr id="35" name="Google Shape;35;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6" name="Shape 36"/>
        <p:cNvGrpSpPr/>
        <p:nvPr/>
      </p:nvGrpSpPr>
      <p:grpSpPr>
        <a:xfrm>
          <a:off x="0" y="0"/>
          <a:ext cx="0" cy="0"/>
          <a:chOff x="0" y="0"/>
          <a:chExt cx="0" cy="0"/>
        </a:xfrm>
      </p:grpSpPr>
      <p:sp>
        <p:nvSpPr>
          <p:cNvPr id="37" name="Google Shape;37;p9"/>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8" name="Google Shape;38;p9"/>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39" name="Google Shape;39;p9"/>
          <p:cNvSpPr txBox="1"/>
          <p:nvPr>
            <p:ph type="title"/>
          </p:nvPr>
        </p:nvSpPr>
        <p:spPr>
          <a:xfrm>
            <a:off x="265500" y="1081400"/>
            <a:ext cx="4045200" cy="1710300"/>
          </a:xfrm>
          <a:prstGeom prst="rect">
            <a:avLst/>
          </a:prstGeom>
        </p:spPr>
        <p:txBody>
          <a:bodyPr anchorCtr="0" anchor="b" bIns="91425" lIns="91425" spcFirstLastPara="1" rIns="91425" wrap="square" tIns="91425">
            <a:norm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p:txBody>
      </p:sp>
      <p:sp>
        <p:nvSpPr>
          <p:cNvPr id="40" name="Google Shape;40;p9"/>
          <p:cNvSpPr txBox="1"/>
          <p:nvPr>
            <p:ph idx="1" type="subTitle"/>
          </p:nvPr>
        </p:nvSpPr>
        <p:spPr>
          <a:xfrm>
            <a:off x="265500" y="2845223"/>
            <a:ext cx="4045200" cy="13455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41" name="Google Shape;41;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accent1"/>
              </a:buClr>
              <a:buSzPts val="1800"/>
              <a:buChar char="●"/>
              <a:defRPr>
                <a:solidFill>
                  <a:schemeClr val="accent1"/>
                </a:solidFill>
                <a:highlight>
                  <a:schemeClr val="lt1"/>
                </a:highlight>
              </a:defRPr>
            </a:lvl1pPr>
            <a:lvl2pPr indent="-317500" lvl="1" marL="914400">
              <a:spcBef>
                <a:spcPts val="0"/>
              </a:spcBef>
              <a:spcAft>
                <a:spcPts val="0"/>
              </a:spcAft>
              <a:buClr>
                <a:schemeClr val="accent1"/>
              </a:buClr>
              <a:buSzPts val="1400"/>
              <a:buChar char="○"/>
              <a:defRPr>
                <a:solidFill>
                  <a:schemeClr val="accent1"/>
                </a:solidFill>
                <a:highlight>
                  <a:schemeClr val="lt1"/>
                </a:highlight>
              </a:defRPr>
            </a:lvl2pPr>
            <a:lvl3pPr indent="-317500" lvl="2" marL="1371600">
              <a:spcBef>
                <a:spcPts val="0"/>
              </a:spcBef>
              <a:spcAft>
                <a:spcPts val="0"/>
              </a:spcAft>
              <a:buClr>
                <a:schemeClr val="accent1"/>
              </a:buClr>
              <a:buSzPts val="1400"/>
              <a:buChar char="■"/>
              <a:defRPr>
                <a:solidFill>
                  <a:schemeClr val="accent1"/>
                </a:solidFill>
                <a:highlight>
                  <a:schemeClr val="lt1"/>
                </a:highlight>
              </a:defRPr>
            </a:lvl3pPr>
            <a:lvl4pPr indent="-317500" lvl="3" marL="1828800">
              <a:spcBef>
                <a:spcPts val="0"/>
              </a:spcBef>
              <a:spcAft>
                <a:spcPts val="0"/>
              </a:spcAft>
              <a:buClr>
                <a:schemeClr val="accent1"/>
              </a:buClr>
              <a:buSzPts val="1400"/>
              <a:buChar char="●"/>
              <a:defRPr>
                <a:solidFill>
                  <a:schemeClr val="accent1"/>
                </a:solidFill>
                <a:highlight>
                  <a:schemeClr val="lt1"/>
                </a:highlight>
              </a:defRPr>
            </a:lvl4pPr>
            <a:lvl5pPr indent="-317500" lvl="4" marL="2286000">
              <a:spcBef>
                <a:spcPts val="0"/>
              </a:spcBef>
              <a:spcAft>
                <a:spcPts val="0"/>
              </a:spcAft>
              <a:buClr>
                <a:schemeClr val="accent1"/>
              </a:buClr>
              <a:buSzPts val="1400"/>
              <a:buChar char="○"/>
              <a:defRPr>
                <a:solidFill>
                  <a:schemeClr val="accent1"/>
                </a:solidFill>
                <a:highlight>
                  <a:schemeClr val="lt1"/>
                </a:highlight>
              </a:defRPr>
            </a:lvl5pPr>
            <a:lvl6pPr indent="-317500" lvl="5" marL="2743200">
              <a:spcBef>
                <a:spcPts val="0"/>
              </a:spcBef>
              <a:spcAft>
                <a:spcPts val="0"/>
              </a:spcAft>
              <a:buClr>
                <a:schemeClr val="accent1"/>
              </a:buClr>
              <a:buSzPts val="1400"/>
              <a:buChar char="■"/>
              <a:defRPr>
                <a:solidFill>
                  <a:schemeClr val="accent1"/>
                </a:solidFill>
                <a:highlight>
                  <a:schemeClr val="lt1"/>
                </a:highlight>
              </a:defRPr>
            </a:lvl6pPr>
            <a:lvl7pPr indent="-317500" lvl="6" marL="3200400">
              <a:spcBef>
                <a:spcPts val="0"/>
              </a:spcBef>
              <a:spcAft>
                <a:spcPts val="0"/>
              </a:spcAft>
              <a:buClr>
                <a:schemeClr val="accent1"/>
              </a:buClr>
              <a:buSzPts val="1400"/>
              <a:buChar char="●"/>
              <a:defRPr>
                <a:solidFill>
                  <a:schemeClr val="accent1"/>
                </a:solidFill>
                <a:highlight>
                  <a:schemeClr val="lt1"/>
                </a:highlight>
              </a:defRPr>
            </a:lvl7pPr>
            <a:lvl8pPr indent="-317500" lvl="7" marL="3657600">
              <a:spcBef>
                <a:spcPts val="0"/>
              </a:spcBef>
              <a:spcAft>
                <a:spcPts val="0"/>
              </a:spcAft>
              <a:buClr>
                <a:schemeClr val="accent1"/>
              </a:buClr>
              <a:buSzPts val="1400"/>
              <a:buChar char="○"/>
              <a:defRPr>
                <a:solidFill>
                  <a:schemeClr val="accent1"/>
                </a:solidFill>
                <a:highlight>
                  <a:schemeClr val="lt1"/>
                </a:highlight>
              </a:defRPr>
            </a:lvl8pPr>
            <a:lvl9pPr indent="-317500" lvl="8" marL="4114800">
              <a:spcBef>
                <a:spcPts val="0"/>
              </a:spcBef>
              <a:spcAft>
                <a:spcPts val="0"/>
              </a:spcAft>
              <a:buClr>
                <a:schemeClr val="accent1"/>
              </a:buClr>
              <a:buSzPts val="1400"/>
              <a:buChar char="■"/>
              <a:defRPr>
                <a:solidFill>
                  <a:schemeClr val="accent1"/>
                </a:solidFill>
                <a:highlight>
                  <a:schemeClr val="lt1"/>
                </a:highlight>
              </a:defRPr>
            </a:lvl9pPr>
          </a:lstStyle>
          <a:p/>
        </p:txBody>
      </p:sp>
      <p:sp>
        <p:nvSpPr>
          <p:cNvPr id="42" name="Google Shape;42;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3" name="Shape 43"/>
        <p:cNvGrpSpPr/>
        <p:nvPr/>
      </p:nvGrpSpPr>
      <p:grpSpPr>
        <a:xfrm>
          <a:off x="0" y="0"/>
          <a:ext cx="0" cy="0"/>
          <a:chOff x="0" y="0"/>
          <a:chExt cx="0" cy="0"/>
        </a:xfrm>
      </p:grpSpPr>
      <p:sp>
        <p:nvSpPr>
          <p:cNvPr id="44" name="Google Shape;44;p10"/>
          <p:cNvSpPr txBox="1"/>
          <p:nvPr>
            <p:ph idx="1" type="body"/>
          </p:nvPr>
        </p:nvSpPr>
        <p:spPr>
          <a:xfrm>
            <a:off x="319500" y="4230575"/>
            <a:ext cx="5998800" cy="5988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45" name="Google Shape;45;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sp>
        <p:nvSpPr>
          <p:cNvPr id="47" name="Google Shape;47;p11"/>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rmAutofit/>
          </a:bodyPr>
          <a:lstStyle>
            <a:lvl1pPr lvl="0" algn="ctr">
              <a:spcBef>
                <a:spcPts val="0"/>
              </a:spcBef>
              <a:spcAft>
                <a:spcPts val="0"/>
              </a:spcAft>
              <a:buClr>
                <a:schemeClr val="lt1"/>
              </a:buClr>
              <a:buSzPts val="12000"/>
              <a:buNone/>
              <a:defRPr sz="12000">
                <a:solidFill>
                  <a:schemeClr val="lt1"/>
                </a:solidFill>
                <a:highlight>
                  <a:schemeClr val="accent1"/>
                </a:highlight>
              </a:defRPr>
            </a:lvl1pPr>
            <a:lvl2pPr lvl="1" algn="ctr">
              <a:spcBef>
                <a:spcPts val="0"/>
              </a:spcBef>
              <a:spcAft>
                <a:spcPts val="0"/>
              </a:spcAft>
              <a:buClr>
                <a:schemeClr val="lt1"/>
              </a:buClr>
              <a:buSzPts val="12000"/>
              <a:buNone/>
              <a:defRPr sz="12000">
                <a:solidFill>
                  <a:schemeClr val="lt1"/>
                </a:solidFill>
                <a:highlight>
                  <a:schemeClr val="accent1"/>
                </a:highlight>
              </a:defRPr>
            </a:lvl2pPr>
            <a:lvl3pPr lvl="2" algn="ctr">
              <a:spcBef>
                <a:spcPts val="0"/>
              </a:spcBef>
              <a:spcAft>
                <a:spcPts val="0"/>
              </a:spcAft>
              <a:buClr>
                <a:schemeClr val="lt1"/>
              </a:buClr>
              <a:buSzPts val="12000"/>
              <a:buNone/>
              <a:defRPr sz="12000">
                <a:solidFill>
                  <a:schemeClr val="lt1"/>
                </a:solidFill>
                <a:highlight>
                  <a:schemeClr val="accent1"/>
                </a:highlight>
              </a:defRPr>
            </a:lvl3pPr>
            <a:lvl4pPr lvl="3" algn="ctr">
              <a:spcBef>
                <a:spcPts val="0"/>
              </a:spcBef>
              <a:spcAft>
                <a:spcPts val="0"/>
              </a:spcAft>
              <a:buClr>
                <a:schemeClr val="lt1"/>
              </a:buClr>
              <a:buSzPts val="12000"/>
              <a:buNone/>
              <a:defRPr sz="12000">
                <a:solidFill>
                  <a:schemeClr val="lt1"/>
                </a:solidFill>
                <a:highlight>
                  <a:schemeClr val="accent1"/>
                </a:highlight>
              </a:defRPr>
            </a:lvl4pPr>
            <a:lvl5pPr lvl="4" algn="ctr">
              <a:spcBef>
                <a:spcPts val="0"/>
              </a:spcBef>
              <a:spcAft>
                <a:spcPts val="0"/>
              </a:spcAft>
              <a:buClr>
                <a:schemeClr val="lt1"/>
              </a:buClr>
              <a:buSzPts val="12000"/>
              <a:buNone/>
              <a:defRPr sz="12000">
                <a:solidFill>
                  <a:schemeClr val="lt1"/>
                </a:solidFill>
                <a:highlight>
                  <a:schemeClr val="accent1"/>
                </a:highlight>
              </a:defRPr>
            </a:lvl5pPr>
            <a:lvl6pPr lvl="5" algn="ctr">
              <a:spcBef>
                <a:spcPts val="0"/>
              </a:spcBef>
              <a:spcAft>
                <a:spcPts val="0"/>
              </a:spcAft>
              <a:buClr>
                <a:schemeClr val="lt1"/>
              </a:buClr>
              <a:buSzPts val="12000"/>
              <a:buNone/>
              <a:defRPr sz="12000">
                <a:solidFill>
                  <a:schemeClr val="lt1"/>
                </a:solidFill>
                <a:highlight>
                  <a:schemeClr val="accent1"/>
                </a:highlight>
              </a:defRPr>
            </a:lvl6pPr>
            <a:lvl7pPr lvl="6" algn="ctr">
              <a:spcBef>
                <a:spcPts val="0"/>
              </a:spcBef>
              <a:spcAft>
                <a:spcPts val="0"/>
              </a:spcAft>
              <a:buClr>
                <a:schemeClr val="lt1"/>
              </a:buClr>
              <a:buSzPts val="12000"/>
              <a:buNone/>
              <a:defRPr sz="12000">
                <a:solidFill>
                  <a:schemeClr val="lt1"/>
                </a:solidFill>
                <a:highlight>
                  <a:schemeClr val="accent1"/>
                </a:highlight>
              </a:defRPr>
            </a:lvl7pPr>
            <a:lvl8pPr lvl="7" algn="ctr">
              <a:spcBef>
                <a:spcPts val="0"/>
              </a:spcBef>
              <a:spcAft>
                <a:spcPts val="0"/>
              </a:spcAft>
              <a:buClr>
                <a:schemeClr val="lt1"/>
              </a:buClr>
              <a:buSzPts val="12000"/>
              <a:buNone/>
              <a:defRPr sz="12000">
                <a:solidFill>
                  <a:schemeClr val="lt1"/>
                </a:solidFill>
                <a:highlight>
                  <a:schemeClr val="accent1"/>
                </a:highlight>
              </a:defRPr>
            </a:lvl8pPr>
            <a:lvl9pPr lvl="8"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48" name="Google Shape;48;p11"/>
          <p:cNvSpPr txBox="1"/>
          <p:nvPr>
            <p:ph idx="1" type="body"/>
          </p:nvPr>
        </p:nvSpPr>
        <p:spPr>
          <a:xfrm>
            <a:off x="311700" y="33046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algn="ctr">
              <a:spcBef>
                <a:spcPts val="0"/>
              </a:spcBef>
              <a:spcAft>
                <a:spcPts val="0"/>
              </a:spcAft>
              <a:buClr>
                <a:schemeClr val="accent1"/>
              </a:buClr>
              <a:buSzPts val="1400"/>
              <a:buChar char="○"/>
              <a:defRPr>
                <a:solidFill>
                  <a:schemeClr val="accent1"/>
                </a:solidFill>
                <a:highlight>
                  <a:schemeClr val="dk1"/>
                </a:highlight>
              </a:defRPr>
            </a:lvl2pPr>
            <a:lvl3pPr indent="-317500" lvl="2" marL="1371600" algn="ctr">
              <a:spcBef>
                <a:spcPts val="0"/>
              </a:spcBef>
              <a:spcAft>
                <a:spcPts val="0"/>
              </a:spcAft>
              <a:buClr>
                <a:schemeClr val="accent1"/>
              </a:buClr>
              <a:buSzPts val="1400"/>
              <a:buChar char="■"/>
              <a:defRPr>
                <a:solidFill>
                  <a:schemeClr val="accent1"/>
                </a:solidFill>
                <a:highlight>
                  <a:schemeClr val="dk1"/>
                </a:highlight>
              </a:defRPr>
            </a:lvl3pPr>
            <a:lvl4pPr indent="-317500" lvl="3" marL="1828800" algn="ctr">
              <a:spcBef>
                <a:spcPts val="0"/>
              </a:spcBef>
              <a:spcAft>
                <a:spcPts val="0"/>
              </a:spcAft>
              <a:buClr>
                <a:schemeClr val="accent1"/>
              </a:buClr>
              <a:buSzPts val="1400"/>
              <a:buChar char="●"/>
              <a:defRPr>
                <a:solidFill>
                  <a:schemeClr val="accent1"/>
                </a:solidFill>
                <a:highlight>
                  <a:schemeClr val="dk1"/>
                </a:highlight>
              </a:defRPr>
            </a:lvl4pPr>
            <a:lvl5pPr indent="-317500" lvl="4" marL="2286000" algn="ctr">
              <a:spcBef>
                <a:spcPts val="0"/>
              </a:spcBef>
              <a:spcAft>
                <a:spcPts val="0"/>
              </a:spcAft>
              <a:buClr>
                <a:schemeClr val="accent1"/>
              </a:buClr>
              <a:buSzPts val="1400"/>
              <a:buChar char="○"/>
              <a:defRPr>
                <a:solidFill>
                  <a:schemeClr val="accent1"/>
                </a:solidFill>
                <a:highlight>
                  <a:schemeClr val="dk1"/>
                </a:highlight>
              </a:defRPr>
            </a:lvl5pPr>
            <a:lvl6pPr indent="-317500" lvl="5" marL="2743200" algn="ctr">
              <a:spcBef>
                <a:spcPts val="0"/>
              </a:spcBef>
              <a:spcAft>
                <a:spcPts val="0"/>
              </a:spcAft>
              <a:buClr>
                <a:schemeClr val="accent1"/>
              </a:buClr>
              <a:buSzPts val="1400"/>
              <a:buChar char="■"/>
              <a:defRPr>
                <a:solidFill>
                  <a:schemeClr val="accent1"/>
                </a:solidFill>
                <a:highlight>
                  <a:schemeClr val="dk1"/>
                </a:highlight>
              </a:defRPr>
            </a:lvl6pPr>
            <a:lvl7pPr indent="-317500" lvl="6" marL="3200400" algn="ctr">
              <a:spcBef>
                <a:spcPts val="0"/>
              </a:spcBef>
              <a:spcAft>
                <a:spcPts val="0"/>
              </a:spcAft>
              <a:buClr>
                <a:schemeClr val="accent1"/>
              </a:buClr>
              <a:buSzPts val="1400"/>
              <a:buChar char="●"/>
              <a:defRPr>
                <a:solidFill>
                  <a:schemeClr val="accent1"/>
                </a:solidFill>
                <a:highlight>
                  <a:schemeClr val="dk1"/>
                </a:highlight>
              </a:defRPr>
            </a:lvl7pPr>
            <a:lvl8pPr indent="-317500" lvl="7" marL="3657600" algn="ctr">
              <a:spcBef>
                <a:spcPts val="0"/>
              </a:spcBef>
              <a:spcAft>
                <a:spcPts val="0"/>
              </a:spcAft>
              <a:buClr>
                <a:schemeClr val="accent1"/>
              </a:buClr>
              <a:buSzPts val="1400"/>
              <a:buChar char="○"/>
              <a:defRPr>
                <a:solidFill>
                  <a:schemeClr val="accent1"/>
                </a:solidFill>
                <a:highlight>
                  <a:schemeClr val="dk1"/>
                </a:highlight>
              </a:defRPr>
            </a:lvl8pPr>
            <a:lvl9pPr indent="-317500" lvl="8" marL="4114800" algn="ctr">
              <a:spcBef>
                <a:spcPts val="0"/>
              </a:spcBef>
              <a:spcAft>
                <a:spcPts val="0"/>
              </a:spcAft>
              <a:buClr>
                <a:schemeClr val="accent1"/>
              </a:buClr>
              <a:buSzPts val="1400"/>
              <a:buChar char="■"/>
              <a:defRPr>
                <a:solidFill>
                  <a:schemeClr val="accent1"/>
                </a:solidFill>
                <a:highlight>
                  <a:schemeClr val="dk1"/>
                </a:highlight>
              </a:defRPr>
            </a:lvl9pPr>
          </a:lstStyle>
          <a:p/>
        </p:txBody>
      </p:sp>
      <p:sp>
        <p:nvSpPr>
          <p:cNvPr id="49" name="Google Shape;49;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beach-day">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7" name="Google Shape;7;p1"/>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accent1"/>
                </a:solidFill>
                <a:latin typeface="Source Code Pro"/>
                <a:ea typeface="Source Code Pro"/>
                <a:cs typeface="Source Code Pro"/>
                <a:sym typeface="Source Code Pro"/>
              </a:defRPr>
            </a:lvl1pPr>
            <a:lvl2pPr lvl="1" algn="r">
              <a:buNone/>
              <a:defRPr sz="1000">
                <a:solidFill>
                  <a:schemeClr val="accent1"/>
                </a:solidFill>
                <a:latin typeface="Source Code Pro"/>
                <a:ea typeface="Source Code Pro"/>
                <a:cs typeface="Source Code Pro"/>
                <a:sym typeface="Source Code Pro"/>
              </a:defRPr>
            </a:lvl2pPr>
            <a:lvl3pPr lvl="2" algn="r">
              <a:buNone/>
              <a:defRPr sz="1000">
                <a:solidFill>
                  <a:schemeClr val="accent1"/>
                </a:solidFill>
                <a:latin typeface="Source Code Pro"/>
                <a:ea typeface="Source Code Pro"/>
                <a:cs typeface="Source Code Pro"/>
                <a:sym typeface="Source Code Pro"/>
              </a:defRPr>
            </a:lvl3pPr>
            <a:lvl4pPr lvl="3" algn="r">
              <a:buNone/>
              <a:defRPr sz="1000">
                <a:solidFill>
                  <a:schemeClr val="accent1"/>
                </a:solidFill>
                <a:latin typeface="Source Code Pro"/>
                <a:ea typeface="Source Code Pro"/>
                <a:cs typeface="Source Code Pro"/>
                <a:sym typeface="Source Code Pro"/>
              </a:defRPr>
            </a:lvl4pPr>
            <a:lvl5pPr lvl="4" algn="r">
              <a:buNone/>
              <a:defRPr sz="1000">
                <a:solidFill>
                  <a:schemeClr val="accent1"/>
                </a:solidFill>
                <a:latin typeface="Source Code Pro"/>
                <a:ea typeface="Source Code Pro"/>
                <a:cs typeface="Source Code Pro"/>
                <a:sym typeface="Source Code Pro"/>
              </a:defRPr>
            </a:lvl5pPr>
            <a:lvl6pPr lvl="5" algn="r">
              <a:buNone/>
              <a:defRPr sz="1000">
                <a:solidFill>
                  <a:schemeClr val="accent1"/>
                </a:solidFill>
                <a:latin typeface="Source Code Pro"/>
                <a:ea typeface="Source Code Pro"/>
                <a:cs typeface="Source Code Pro"/>
                <a:sym typeface="Source Code Pro"/>
              </a:defRPr>
            </a:lvl6pPr>
            <a:lvl7pPr lvl="6" algn="r">
              <a:buNone/>
              <a:defRPr sz="1000">
                <a:solidFill>
                  <a:schemeClr val="accent1"/>
                </a:solidFill>
                <a:latin typeface="Source Code Pro"/>
                <a:ea typeface="Source Code Pro"/>
                <a:cs typeface="Source Code Pro"/>
                <a:sym typeface="Source Code Pro"/>
              </a:defRPr>
            </a:lvl7pPr>
            <a:lvl8pPr lvl="7" algn="r">
              <a:buNone/>
              <a:defRPr sz="1000">
                <a:solidFill>
                  <a:schemeClr val="accent1"/>
                </a:solidFill>
                <a:latin typeface="Source Code Pro"/>
                <a:ea typeface="Source Code Pro"/>
                <a:cs typeface="Source Code Pro"/>
                <a:sym typeface="Source Code Pro"/>
              </a:defRPr>
            </a:lvl8pPr>
            <a:lvl9pPr lvl="8"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s://www.allsaintsprimaryschoolmaldon.co.uk/lks2-2/" TargetMode="External"/><Relationship Id="rId4" Type="http://schemas.openxmlformats.org/officeDocument/2006/relationships/hyperlink" Target="mailto:year34@allsaintsprimaryschoolmaldon.co.uk"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slide" Target="/ppt/slides/slide3.xml"/><Relationship Id="rId4" Type="http://schemas.openxmlformats.org/officeDocument/2006/relationships/slide" Target="/ppt/slides/slide3.xml"/><Relationship Id="rId11" Type="http://schemas.openxmlformats.org/officeDocument/2006/relationships/slide" Target="/ppt/slides/slide10.xml"/><Relationship Id="rId10" Type="http://schemas.openxmlformats.org/officeDocument/2006/relationships/slide" Target="/ppt/slides/slide10.xml"/><Relationship Id="rId9" Type="http://schemas.openxmlformats.org/officeDocument/2006/relationships/slide" Target="/ppt/slides/slide9.xml"/><Relationship Id="rId5" Type="http://schemas.openxmlformats.org/officeDocument/2006/relationships/slide" Target="/ppt/slides/slide3.xml"/><Relationship Id="rId6" Type="http://schemas.openxmlformats.org/officeDocument/2006/relationships/slide" Target="/ppt/slides/slide3.xml"/><Relationship Id="rId7" Type="http://schemas.openxmlformats.org/officeDocument/2006/relationships/slide" Target="/ppt/slides/slide3.xml"/><Relationship Id="rId8" Type="http://schemas.openxmlformats.org/officeDocument/2006/relationships/slide" Target="/ppt/slides/slide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6.png"/><Relationship Id="rId6" Type="http://schemas.openxmlformats.org/officeDocument/2006/relationships/image" Target="../media/image1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image" Target="../media/image2.png"/><Relationship Id="rId5" Type="http://schemas.openxmlformats.org/officeDocument/2006/relationships/image" Target="../media/image5.png"/><Relationship Id="rId6" Type="http://schemas.openxmlformats.org/officeDocument/2006/relationships/image" Target="../media/image13.png"/><Relationship Id="rId7"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slide" Target="/ppt/slides/slide2.xml"/><Relationship Id="rId4" Type="http://schemas.openxmlformats.org/officeDocument/2006/relationships/image" Target="../media/image9.png"/><Relationship Id="rId5" Type="http://schemas.openxmlformats.org/officeDocument/2006/relationships/image" Target="../media/image7.png"/></Relationships>
</file>

<file path=ppt/slides/_rels/slide9.xml.rels><?xml version="1.0" encoding="UTF-8" standalone="yes"?><Relationships xmlns="http://schemas.openxmlformats.org/package/2006/relationships"><Relationship Id="rId20" Type="http://schemas.openxmlformats.org/officeDocument/2006/relationships/hyperlink" Target="https://www.youtube.com/watch?v=RbBXo5GjSLI" TargetMode="External"/><Relationship Id="rId11" Type="http://schemas.openxmlformats.org/officeDocument/2006/relationships/hyperlink" Target="https://www.youtube.com/watch?v=xUmYc66cKrU" TargetMode="External"/><Relationship Id="rId10" Type="http://schemas.openxmlformats.org/officeDocument/2006/relationships/hyperlink" Target="https://www.youtube.com/watch?v=xUmYc66cKrU" TargetMode="External"/><Relationship Id="rId21" Type="http://schemas.openxmlformats.org/officeDocument/2006/relationships/hyperlink" Target="https://www.youtube.com/watch?v=RbBXo5GjSLI" TargetMode="External"/><Relationship Id="rId13" Type="http://schemas.openxmlformats.org/officeDocument/2006/relationships/image" Target="../media/image15.png"/><Relationship Id="rId12" Type="http://schemas.openxmlformats.org/officeDocument/2006/relationships/hyperlink" Target="https://www.youtube.com/watch?v=rKZFVwd0Bnk" TargetMode="External"/><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slide" Target="/ppt/slides/slide2.xml"/><Relationship Id="rId4" Type="http://schemas.openxmlformats.org/officeDocument/2006/relationships/hyperlink" Target="https://www.youtube.com/watch?v=lGxBu2JLIaw" TargetMode="External"/><Relationship Id="rId9" Type="http://schemas.openxmlformats.org/officeDocument/2006/relationships/hyperlink" Target="https://www.youtube.com/watch?v=xUmYc66cKrU" TargetMode="External"/><Relationship Id="rId15" Type="http://schemas.openxmlformats.org/officeDocument/2006/relationships/hyperlink" Target="https://www.youtube.com/watch?v=rKZFVwd0Bnk" TargetMode="External"/><Relationship Id="rId14" Type="http://schemas.openxmlformats.org/officeDocument/2006/relationships/hyperlink" Target="https://www.youtube.com/watch?v=rKZFVwd0Bnk" TargetMode="External"/><Relationship Id="rId17" Type="http://schemas.openxmlformats.org/officeDocument/2006/relationships/hyperlink" Target="https://www.youtube.com/watch?v=RbBXo5GjSLI" TargetMode="External"/><Relationship Id="rId16" Type="http://schemas.openxmlformats.org/officeDocument/2006/relationships/hyperlink" Target="https://www.youtube.com/watch?v=rKZFVwd0Bnk" TargetMode="External"/><Relationship Id="rId5" Type="http://schemas.openxmlformats.org/officeDocument/2006/relationships/image" Target="../media/image8.png"/><Relationship Id="rId19" Type="http://schemas.openxmlformats.org/officeDocument/2006/relationships/hyperlink" Target="https://www.youtube.com/watch?v=RbBXo5GjSLI" TargetMode="External"/><Relationship Id="rId6" Type="http://schemas.openxmlformats.org/officeDocument/2006/relationships/hyperlink" Target="https://www.youtube.com/watch?v=lGxBu2JLIaw" TargetMode="External"/><Relationship Id="rId18" Type="http://schemas.openxmlformats.org/officeDocument/2006/relationships/image" Target="../media/image11.png"/><Relationship Id="rId7" Type="http://schemas.openxmlformats.org/officeDocument/2006/relationships/hyperlink" Target="https://www.youtube.com/watch?v=xUmYc66cKrU" TargetMode="External"/><Relationship Id="rId8" Type="http://schemas.openxmlformats.org/officeDocument/2006/relationships/image" Target="../media/image1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slide" Target="/ppt/slides/slide2.xml"/><Relationship Id="rId4" Type="http://schemas.openxmlformats.org/officeDocument/2006/relationships/hyperlink" Target="https://classroom.thenational.academy/lessons/running-over-obstacles-and-throwing-for-accuracy-70tp2t" TargetMode="External"/><Relationship Id="rId9" Type="http://schemas.openxmlformats.org/officeDocument/2006/relationships/hyperlink" Target="https://www.youtube.com/watch?v=llSQCbdrs-s&amp;list=PLGS-YpNYBNvd64jdVQWakrNw8GPF4ZF0L&amp;index=10" TargetMode="External"/><Relationship Id="rId5" Type="http://schemas.openxmlformats.org/officeDocument/2006/relationships/hyperlink" Target="https://classroom.thenational.academy/lessons/running-over-obstacles-and-throwing-for-accuracy-70tp2t" TargetMode="External"/><Relationship Id="rId6" Type="http://schemas.openxmlformats.org/officeDocument/2006/relationships/image" Target="../media/image14.png"/><Relationship Id="rId7" Type="http://schemas.openxmlformats.org/officeDocument/2006/relationships/hyperlink" Target="https://www.youtube.com/watch?v=QagWE-3bK24&amp;list=PLGS-YpNYBNvd64jdVQWakrNw8GPF4ZF0L&amp;index=6" TargetMode="External"/><Relationship Id="rId8" Type="http://schemas.openxmlformats.org/officeDocument/2006/relationships/hyperlink" Target="https://www.youtube.com/watch?v=hsfheb5UwdE&amp;list=PLGS-YpNYBNvd64jdVQWakrNw8GPF4ZF0L&amp;index=22"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55" name="Shape 55"/>
        <p:cNvGrpSpPr/>
        <p:nvPr/>
      </p:nvGrpSpPr>
      <p:grpSpPr>
        <a:xfrm>
          <a:off x="0" y="0"/>
          <a:ext cx="0" cy="0"/>
          <a:chOff x="0" y="0"/>
          <a:chExt cx="0" cy="0"/>
        </a:xfrm>
      </p:grpSpPr>
      <p:sp>
        <p:nvSpPr>
          <p:cNvPr id="56" name="Google Shape;56;p13"/>
          <p:cNvSpPr txBox="1"/>
          <p:nvPr>
            <p:ph type="ctrTitle"/>
          </p:nvPr>
        </p:nvSpPr>
        <p:spPr>
          <a:xfrm>
            <a:off x="78925" y="150000"/>
            <a:ext cx="8963400" cy="4908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sz="1800" u="sng">
                <a:solidFill>
                  <a:srgbClr val="000000"/>
                </a:solidFill>
                <a:latin typeface="Coming Soon"/>
                <a:ea typeface="Coming Soon"/>
                <a:cs typeface="Coming Soon"/>
                <a:sym typeface="Coming Soon"/>
              </a:rPr>
              <a:t>Good Morning Badgers and Otters - Welcome to Tuesday 29th June 2021</a:t>
            </a:r>
            <a:endParaRPr sz="1800" u="sng">
              <a:solidFill>
                <a:srgbClr val="000000"/>
              </a:solidFill>
              <a:latin typeface="Coming Soon"/>
              <a:ea typeface="Coming Soon"/>
              <a:cs typeface="Coming Soon"/>
              <a:sym typeface="Coming Soon"/>
            </a:endParaRPr>
          </a:p>
          <a:p>
            <a:pPr indent="0" lvl="0" marL="0" rtl="0" algn="ctr">
              <a:spcBef>
                <a:spcPts val="0"/>
              </a:spcBef>
              <a:spcAft>
                <a:spcPts val="0"/>
              </a:spcAft>
              <a:buNone/>
            </a:pPr>
            <a:r>
              <a:t/>
            </a:r>
            <a:endParaRPr b="0" sz="1400">
              <a:solidFill>
                <a:srgbClr val="000000"/>
              </a:solidFill>
              <a:latin typeface="Coming Soon"/>
              <a:ea typeface="Coming Soon"/>
              <a:cs typeface="Coming Soon"/>
              <a:sym typeface="Coming Soon"/>
            </a:endParaRPr>
          </a:p>
          <a:p>
            <a:pPr indent="0" lvl="0" marL="0" rtl="0" algn="ctr">
              <a:spcBef>
                <a:spcPts val="0"/>
              </a:spcBef>
              <a:spcAft>
                <a:spcPts val="0"/>
              </a:spcAft>
              <a:buNone/>
            </a:pPr>
            <a:r>
              <a:rPr b="0" lang="en" sz="1600">
                <a:solidFill>
                  <a:srgbClr val="000000"/>
                </a:solidFill>
                <a:latin typeface="Coming Soon"/>
                <a:ea typeface="Coming Soon"/>
                <a:cs typeface="Coming Soon"/>
                <a:sym typeface="Coming Soon"/>
              </a:rPr>
              <a:t>I hope you are feeling safe and well. I have again produced a presentation that has all the details you need to complete your day’s lessons. </a:t>
            </a:r>
            <a:br>
              <a:rPr b="0" lang="en" sz="1600">
                <a:solidFill>
                  <a:srgbClr val="000000"/>
                </a:solidFill>
                <a:latin typeface="Coming Soon"/>
                <a:ea typeface="Coming Soon"/>
                <a:cs typeface="Coming Soon"/>
                <a:sym typeface="Coming Soon"/>
              </a:rPr>
            </a:br>
            <a:r>
              <a:rPr b="0" lang="en" sz="1600">
                <a:solidFill>
                  <a:srgbClr val="000000"/>
                </a:solidFill>
                <a:latin typeface="Coming Soon"/>
                <a:ea typeface="Coming Soon"/>
                <a:cs typeface="Coming Soon"/>
                <a:sym typeface="Coming Soon"/>
              </a:rPr>
              <a:t>I have also completed a video to talk you through the lessons and task.s. I will again go through the day first before going back to add more detail to the lesson that need more explanation. </a:t>
            </a:r>
            <a:br>
              <a:rPr b="0" lang="en" sz="1600">
                <a:solidFill>
                  <a:srgbClr val="000000"/>
                </a:solidFill>
                <a:latin typeface="Coming Soon"/>
                <a:ea typeface="Coming Soon"/>
                <a:cs typeface="Coming Soon"/>
                <a:sym typeface="Coming Soon"/>
              </a:rPr>
            </a:br>
            <a:br>
              <a:rPr b="0" lang="en" sz="1600">
                <a:solidFill>
                  <a:srgbClr val="000000"/>
                </a:solidFill>
                <a:latin typeface="Coming Soon"/>
                <a:ea typeface="Coming Soon"/>
                <a:cs typeface="Coming Soon"/>
                <a:sym typeface="Coming Soon"/>
              </a:rPr>
            </a:br>
            <a:r>
              <a:rPr b="0" lang="en" sz="1600">
                <a:solidFill>
                  <a:srgbClr val="000000"/>
                </a:solidFill>
                <a:latin typeface="Coming Soon"/>
                <a:ea typeface="Coming Soon"/>
                <a:cs typeface="Coming Soon"/>
                <a:sym typeface="Coming Soon"/>
              </a:rPr>
              <a:t>All documents mentioned in this presentation are available to download from the school website under the LKS2 Class Pages tab, which can be found here:</a:t>
            </a:r>
            <a:endParaRPr b="0" sz="1600">
              <a:solidFill>
                <a:srgbClr val="000000"/>
              </a:solidFill>
              <a:latin typeface="Coming Soon"/>
              <a:ea typeface="Coming Soon"/>
              <a:cs typeface="Coming Soon"/>
              <a:sym typeface="Coming Soon"/>
            </a:endParaRPr>
          </a:p>
          <a:p>
            <a:pPr indent="0" lvl="0" marL="0" rtl="0" algn="ctr">
              <a:spcBef>
                <a:spcPts val="0"/>
              </a:spcBef>
              <a:spcAft>
                <a:spcPts val="0"/>
              </a:spcAft>
              <a:buNone/>
            </a:pPr>
            <a:r>
              <a:rPr b="0" lang="en" sz="1600" u="sng">
                <a:solidFill>
                  <a:schemeClr val="accent5"/>
                </a:solidFill>
                <a:latin typeface="Coming Soon"/>
                <a:ea typeface="Coming Soon"/>
                <a:cs typeface="Coming Soon"/>
                <a:sym typeface="Coming Soon"/>
                <a:hlinkClick r:id="rId3">
                  <a:extLst>
                    <a:ext uri="{A12FA001-AC4F-418D-AE19-62706E023703}">
                      <ahyp:hlinkClr val="tx"/>
                    </a:ext>
                  </a:extLst>
                </a:hlinkClick>
              </a:rPr>
              <a:t>https://www.allsaintsprimaryschoolmaldon.co.uk/lks2-2/</a:t>
            </a:r>
            <a:endParaRPr b="0" sz="1600">
              <a:solidFill>
                <a:srgbClr val="000000"/>
              </a:solidFill>
              <a:latin typeface="Coming Soon"/>
              <a:ea typeface="Coming Soon"/>
              <a:cs typeface="Coming Soon"/>
              <a:sym typeface="Coming Soon"/>
            </a:endParaRPr>
          </a:p>
          <a:p>
            <a:pPr indent="0" lvl="0" marL="0" rtl="0" algn="ctr">
              <a:spcBef>
                <a:spcPts val="0"/>
              </a:spcBef>
              <a:spcAft>
                <a:spcPts val="0"/>
              </a:spcAft>
              <a:buNone/>
            </a:pPr>
            <a:r>
              <a:rPr b="0" lang="en" sz="1600">
                <a:solidFill>
                  <a:srgbClr val="000000"/>
                </a:solidFill>
                <a:latin typeface="Coming Soon"/>
                <a:ea typeface="Coming Soon"/>
                <a:cs typeface="Coming Soon"/>
                <a:sym typeface="Coming Soon"/>
              </a:rPr>
              <a:t>I would love to see any of your amazing work so please do email it to </a:t>
            </a:r>
            <a:r>
              <a:rPr b="0" lang="en" sz="1600" u="sng">
                <a:solidFill>
                  <a:schemeClr val="accent5"/>
                </a:solidFill>
                <a:latin typeface="Coming Soon"/>
                <a:ea typeface="Coming Soon"/>
                <a:cs typeface="Coming Soon"/>
                <a:sym typeface="Coming Soon"/>
                <a:hlinkClick r:id="rId4">
                  <a:extLst>
                    <a:ext uri="{A12FA001-AC4F-418D-AE19-62706E023703}">
                      <ahyp:hlinkClr val="tx"/>
                    </a:ext>
                  </a:extLst>
                </a:hlinkClick>
              </a:rPr>
              <a:t>year34@allsaintsprimaryschoolmaldon.co.uk</a:t>
            </a:r>
            <a:endParaRPr b="0" sz="1600">
              <a:solidFill>
                <a:srgbClr val="000000"/>
              </a:solidFill>
              <a:latin typeface="Coming Soon"/>
              <a:ea typeface="Coming Soon"/>
              <a:cs typeface="Coming Soon"/>
              <a:sym typeface="Coming Soon"/>
            </a:endParaRPr>
          </a:p>
          <a:p>
            <a:pPr indent="0" lvl="0" marL="0" rtl="0" algn="ctr">
              <a:spcBef>
                <a:spcPts val="0"/>
              </a:spcBef>
              <a:spcAft>
                <a:spcPts val="0"/>
              </a:spcAft>
              <a:buNone/>
            </a:pPr>
            <a:r>
              <a:t/>
            </a:r>
            <a:endParaRPr b="0" sz="1400">
              <a:solidFill>
                <a:srgbClr val="000000"/>
              </a:solidFill>
              <a:latin typeface="Coming Soon"/>
              <a:ea typeface="Coming Soon"/>
              <a:cs typeface="Coming Soon"/>
              <a:sym typeface="Coming Soon"/>
            </a:endParaRPr>
          </a:p>
          <a:p>
            <a:pPr indent="0" lvl="0" marL="0" rtl="0" algn="ctr">
              <a:spcBef>
                <a:spcPts val="0"/>
              </a:spcBef>
              <a:spcAft>
                <a:spcPts val="0"/>
              </a:spcAft>
              <a:buNone/>
            </a:pPr>
            <a:r>
              <a:t/>
            </a:r>
            <a:endParaRPr b="0" sz="1600">
              <a:solidFill>
                <a:srgbClr val="000000"/>
              </a:solidFill>
              <a:latin typeface="Coming Soon"/>
              <a:ea typeface="Coming Soon"/>
              <a:cs typeface="Coming Soon"/>
              <a:sym typeface="Coming Soon"/>
            </a:endParaRPr>
          </a:p>
          <a:p>
            <a:pPr indent="0" lvl="0" marL="0" rtl="0" algn="ctr">
              <a:spcBef>
                <a:spcPts val="0"/>
              </a:spcBef>
              <a:spcAft>
                <a:spcPts val="0"/>
              </a:spcAft>
              <a:buNone/>
            </a:pPr>
            <a:r>
              <a:t/>
            </a:r>
            <a:endParaRPr b="0" sz="1600">
              <a:solidFill>
                <a:srgbClr val="000000"/>
              </a:solidFill>
              <a:latin typeface="Coming Soon"/>
              <a:ea typeface="Coming Soon"/>
              <a:cs typeface="Coming Soon"/>
              <a:sym typeface="Coming Soon"/>
            </a:endParaRPr>
          </a:p>
          <a:p>
            <a:pPr indent="0" lvl="0" marL="0" rtl="0" algn="ctr">
              <a:spcBef>
                <a:spcPts val="0"/>
              </a:spcBef>
              <a:spcAft>
                <a:spcPts val="0"/>
              </a:spcAft>
              <a:buNone/>
            </a:pPr>
            <a:br>
              <a:rPr b="0" lang="en" sz="1600">
                <a:solidFill>
                  <a:srgbClr val="000000"/>
                </a:solidFill>
                <a:latin typeface="Coming Soon"/>
                <a:ea typeface="Coming Soon"/>
                <a:cs typeface="Coming Soon"/>
                <a:sym typeface="Coming Soon"/>
              </a:rPr>
            </a:br>
            <a:r>
              <a:rPr lang="en" sz="2200">
                <a:solidFill>
                  <a:srgbClr val="000000"/>
                </a:solidFill>
                <a:latin typeface="Coming Soon"/>
                <a:ea typeface="Coming Soon"/>
                <a:cs typeface="Coming Soon"/>
                <a:sym typeface="Coming Soon"/>
              </a:rPr>
              <a:t>Take care and stay safe,</a:t>
            </a:r>
            <a:br>
              <a:rPr lang="en" sz="2200">
                <a:solidFill>
                  <a:srgbClr val="000000"/>
                </a:solidFill>
                <a:latin typeface="Coming Soon"/>
                <a:ea typeface="Coming Soon"/>
                <a:cs typeface="Coming Soon"/>
                <a:sym typeface="Coming Soon"/>
              </a:rPr>
            </a:br>
            <a:br>
              <a:rPr lang="en" sz="2200">
                <a:solidFill>
                  <a:srgbClr val="000000"/>
                </a:solidFill>
                <a:latin typeface="Coming Soon"/>
                <a:ea typeface="Coming Soon"/>
                <a:cs typeface="Coming Soon"/>
                <a:sym typeface="Coming Soon"/>
              </a:rPr>
            </a:br>
            <a:r>
              <a:rPr lang="en" sz="2200">
                <a:solidFill>
                  <a:srgbClr val="000000"/>
                </a:solidFill>
                <a:latin typeface="Coming Soon"/>
                <a:ea typeface="Coming Soon"/>
                <a:cs typeface="Coming Soon"/>
                <a:sym typeface="Coming Soon"/>
              </a:rPr>
              <a:t>Mr. Bearman :-) </a:t>
            </a:r>
            <a:endParaRPr sz="2200">
              <a:solidFill>
                <a:srgbClr val="000000"/>
              </a:solidFill>
              <a:latin typeface="Coming Soon"/>
              <a:ea typeface="Coming Soon"/>
              <a:cs typeface="Coming Soon"/>
              <a:sym typeface="Coming Soon"/>
            </a:endParaRPr>
          </a:p>
          <a:p>
            <a:pPr indent="0" lvl="0" marL="0" rtl="0" algn="ctr">
              <a:spcBef>
                <a:spcPts val="0"/>
              </a:spcBef>
              <a:spcAft>
                <a:spcPts val="0"/>
              </a:spcAft>
              <a:buSzPct val="82500"/>
              <a:buNone/>
            </a:pPr>
            <a:r>
              <a:t/>
            </a:r>
            <a:endParaRPr sz="1200" u="sng">
              <a:latin typeface="Coming Soon"/>
              <a:ea typeface="Coming Soon"/>
              <a:cs typeface="Coming Soon"/>
              <a:sym typeface="Coming Soo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60" name="Shape 60"/>
        <p:cNvGrpSpPr/>
        <p:nvPr/>
      </p:nvGrpSpPr>
      <p:grpSpPr>
        <a:xfrm>
          <a:off x="0" y="0"/>
          <a:ext cx="0" cy="0"/>
          <a:chOff x="0" y="0"/>
          <a:chExt cx="0" cy="0"/>
        </a:xfrm>
      </p:grpSpPr>
      <p:sp>
        <p:nvSpPr>
          <p:cNvPr id="61" name="Google Shape;61;p14"/>
          <p:cNvSpPr txBox="1"/>
          <p:nvPr>
            <p:ph idx="1" type="subTitle"/>
          </p:nvPr>
        </p:nvSpPr>
        <p:spPr>
          <a:xfrm>
            <a:off x="0" y="-7800"/>
            <a:ext cx="9144000" cy="441000"/>
          </a:xfrm>
          <a:prstGeom prst="rect">
            <a:avLst/>
          </a:prstGeom>
        </p:spPr>
        <p:txBody>
          <a:bodyPr anchorCtr="0" anchor="ctr" bIns="91425" lIns="91425" spcFirstLastPara="1" rIns="91425" wrap="square" tIns="91425">
            <a:normAutofit fontScale="92500" lnSpcReduction="20000"/>
          </a:bodyPr>
          <a:lstStyle/>
          <a:p>
            <a:pPr indent="0" lvl="0" marL="0" rtl="0" algn="ctr">
              <a:spcBef>
                <a:spcPts val="0"/>
              </a:spcBef>
              <a:spcAft>
                <a:spcPts val="0"/>
              </a:spcAft>
              <a:buNone/>
            </a:pPr>
            <a:r>
              <a:rPr lang="en" sz="1800" u="sng">
                <a:solidFill>
                  <a:srgbClr val="000000"/>
                </a:solidFill>
                <a:latin typeface="Coming Soon"/>
                <a:ea typeface="Coming Soon"/>
                <a:cs typeface="Coming Soon"/>
                <a:sym typeface="Coming Soon"/>
              </a:rPr>
              <a:t>List of lessons for Tuesday 29th </a:t>
            </a:r>
            <a:r>
              <a:rPr lang="en" sz="1800" u="sng">
                <a:solidFill>
                  <a:srgbClr val="000000"/>
                </a:solidFill>
                <a:latin typeface="Coming Soon"/>
                <a:ea typeface="Coming Soon"/>
                <a:cs typeface="Coming Soon"/>
                <a:sym typeface="Coming Soon"/>
              </a:rPr>
              <a:t>June 2021</a:t>
            </a:r>
            <a:endParaRPr sz="2600">
              <a:latin typeface="Coming Soon"/>
              <a:ea typeface="Coming Soon"/>
              <a:cs typeface="Coming Soon"/>
              <a:sym typeface="Coming Soon"/>
            </a:endParaRPr>
          </a:p>
        </p:txBody>
      </p:sp>
      <p:sp>
        <p:nvSpPr>
          <p:cNvPr id="62" name="Google Shape;62;p14"/>
          <p:cNvSpPr txBox="1"/>
          <p:nvPr>
            <p:ph idx="1" type="subTitle"/>
          </p:nvPr>
        </p:nvSpPr>
        <p:spPr>
          <a:xfrm>
            <a:off x="0" y="3598100"/>
            <a:ext cx="9144000" cy="1309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rgbClr val="000000"/>
                </a:solidFill>
                <a:latin typeface="Coming Soon"/>
                <a:ea typeface="Coming Soon"/>
                <a:cs typeface="Coming Soon"/>
                <a:sym typeface="Coming Soon"/>
              </a:rPr>
              <a:t>Each day I will give you a list of lessons and resources </a:t>
            </a:r>
            <a:r>
              <a:rPr lang="en" sz="1800">
                <a:solidFill>
                  <a:srgbClr val="000000"/>
                </a:solidFill>
                <a:latin typeface="Coming Soon"/>
                <a:ea typeface="Coming Soon"/>
                <a:cs typeface="Coming Soon"/>
                <a:sym typeface="Coming Soon"/>
              </a:rPr>
              <a:t>however</a:t>
            </a:r>
            <a:r>
              <a:rPr lang="en" sz="1800">
                <a:solidFill>
                  <a:srgbClr val="000000"/>
                </a:solidFill>
                <a:latin typeface="Coming Soon"/>
                <a:ea typeface="Coming Soon"/>
                <a:cs typeface="Coming Soon"/>
                <a:sym typeface="Coming Soon"/>
              </a:rPr>
              <a:t>, the order you </a:t>
            </a:r>
            <a:r>
              <a:rPr lang="en" sz="1800">
                <a:solidFill>
                  <a:srgbClr val="000000"/>
                </a:solidFill>
                <a:latin typeface="Coming Soon"/>
                <a:ea typeface="Coming Soon"/>
                <a:cs typeface="Coming Soon"/>
                <a:sym typeface="Coming Soon"/>
              </a:rPr>
              <a:t>complete</a:t>
            </a:r>
            <a:r>
              <a:rPr lang="en" sz="1800">
                <a:solidFill>
                  <a:srgbClr val="000000"/>
                </a:solidFill>
                <a:latin typeface="Coming Soon"/>
                <a:ea typeface="Coming Soon"/>
                <a:cs typeface="Coming Soon"/>
                <a:sym typeface="Coming Soon"/>
              </a:rPr>
              <a:t> them or the amount of time you give to each </a:t>
            </a:r>
            <a:r>
              <a:rPr lang="en" sz="1800">
                <a:solidFill>
                  <a:srgbClr val="000000"/>
                </a:solidFill>
                <a:latin typeface="Coming Soon"/>
                <a:ea typeface="Coming Soon"/>
                <a:cs typeface="Coming Soon"/>
                <a:sym typeface="Coming Soon"/>
              </a:rPr>
              <a:t>activity</a:t>
            </a:r>
            <a:r>
              <a:rPr lang="en" sz="1800">
                <a:solidFill>
                  <a:srgbClr val="000000"/>
                </a:solidFill>
                <a:latin typeface="Coming Soon"/>
                <a:ea typeface="Coming Soon"/>
                <a:cs typeface="Coming Soon"/>
                <a:sym typeface="Coming Soon"/>
              </a:rPr>
              <a:t> is up to you. I encourage you to try your hardest but I fully understand that everyone will be working to a different timetable. </a:t>
            </a:r>
            <a:endParaRPr sz="2600">
              <a:latin typeface="Coming Soon"/>
              <a:ea typeface="Coming Soon"/>
              <a:cs typeface="Coming Soon"/>
              <a:sym typeface="Coming Soon"/>
            </a:endParaRPr>
          </a:p>
        </p:txBody>
      </p:sp>
      <p:graphicFrame>
        <p:nvGraphicFramePr>
          <p:cNvPr id="63" name="Google Shape;63;p14"/>
          <p:cNvGraphicFramePr/>
          <p:nvPr/>
        </p:nvGraphicFramePr>
        <p:xfrm>
          <a:off x="117750" y="329625"/>
          <a:ext cx="3000000" cy="3000000"/>
        </p:xfrm>
        <a:graphic>
          <a:graphicData uri="http://schemas.openxmlformats.org/drawingml/2006/table">
            <a:tbl>
              <a:tblPr>
                <a:noFill/>
                <a:tableStyleId>{3F744F2F-2DEF-4601-986D-D7C32756900A}</a:tableStyleId>
              </a:tblPr>
              <a:tblGrid>
                <a:gridCol w="2359200"/>
                <a:gridCol w="6549300"/>
              </a:tblGrid>
              <a:tr h="396200">
                <a:tc>
                  <a:txBody>
                    <a:bodyPr/>
                    <a:lstStyle/>
                    <a:p>
                      <a:pPr indent="0" lvl="0" marL="0" rtl="0" algn="ctr">
                        <a:spcBef>
                          <a:spcPts val="0"/>
                        </a:spcBef>
                        <a:spcAft>
                          <a:spcPts val="0"/>
                        </a:spcAft>
                        <a:buNone/>
                      </a:pPr>
                      <a:r>
                        <a:rPr b="1" lang="en" u="sng"/>
                        <a:t>Lesson</a:t>
                      </a:r>
                      <a:endParaRPr b="1" u="sng"/>
                    </a:p>
                  </a:txBody>
                  <a:tcPr marT="91425" marB="91425" marR="91425" marL="91425"/>
                </a:tc>
                <a:tc>
                  <a:txBody>
                    <a:bodyPr/>
                    <a:lstStyle/>
                    <a:p>
                      <a:pPr indent="0" lvl="0" marL="0" rtl="0" algn="ctr">
                        <a:spcBef>
                          <a:spcPts val="0"/>
                        </a:spcBef>
                        <a:spcAft>
                          <a:spcPts val="0"/>
                        </a:spcAft>
                        <a:buNone/>
                      </a:pPr>
                      <a:r>
                        <a:rPr b="1" lang="en" u="sng"/>
                        <a:t>Information</a:t>
                      </a:r>
                      <a:endParaRPr b="1" u="sng"/>
                    </a:p>
                  </a:txBody>
                  <a:tcPr marT="91425" marB="91425" marR="91425" marL="91425"/>
                </a:tc>
              </a:tr>
              <a:tr h="381000">
                <a:tc>
                  <a:txBody>
                    <a:bodyPr/>
                    <a:lstStyle/>
                    <a:p>
                      <a:pPr indent="0" lvl="0" marL="0" rtl="0" algn="l">
                        <a:spcBef>
                          <a:spcPts val="0"/>
                        </a:spcBef>
                        <a:spcAft>
                          <a:spcPts val="0"/>
                        </a:spcAft>
                        <a:buNone/>
                      </a:pPr>
                      <a:r>
                        <a:rPr lang="en"/>
                        <a:t>English Writing/Grammar</a:t>
                      </a:r>
                      <a:endParaRPr/>
                    </a:p>
                  </a:txBody>
                  <a:tcPr marT="91425" marB="91425" marR="91425" marL="91425"/>
                </a:tc>
                <a:tc>
                  <a:txBody>
                    <a:bodyPr/>
                    <a:lstStyle/>
                    <a:p>
                      <a:pPr indent="0" lvl="0" marL="0" rtl="0" algn="l">
                        <a:spcBef>
                          <a:spcPts val="0"/>
                        </a:spcBef>
                        <a:spcAft>
                          <a:spcPts val="0"/>
                        </a:spcAft>
                        <a:buNone/>
                      </a:pPr>
                      <a:r>
                        <a:rPr b="1" lang="en" u="sng">
                          <a:solidFill>
                            <a:schemeClr val="hlink"/>
                          </a:solidFill>
                          <a:hlinkClick action="ppaction://hlinksldjump" r:id="rId3"/>
                        </a:rPr>
                        <a:t>A c</a:t>
                      </a:r>
                      <a:r>
                        <a:rPr b="1" lang="en" u="sng">
                          <a:solidFill>
                            <a:schemeClr val="hlink"/>
                          </a:solidFill>
                          <a:hlinkClick action="ppaction://hlinksldjump" r:id="rId4"/>
                        </a:rPr>
                        <a:t>arousel</a:t>
                      </a:r>
                      <a:r>
                        <a:rPr b="1" lang="en" u="sng">
                          <a:solidFill>
                            <a:schemeClr val="hlink"/>
                          </a:solidFill>
                          <a:hlinkClick action="ppaction://hlinksldjump" r:id="rId5"/>
                        </a:rPr>
                        <a:t> of activities to help prepare you for your writing on </a:t>
                      </a:r>
                      <a:r>
                        <a:rPr b="1" lang="en" u="sng">
                          <a:solidFill>
                            <a:schemeClr val="hlink"/>
                          </a:solidFill>
                          <a:hlinkClick action="ppaction://hlinksldjump" r:id="rId6"/>
                        </a:rPr>
                        <a:t>Wednesday</a:t>
                      </a:r>
                      <a:r>
                        <a:rPr b="1" lang="en" u="sng">
                          <a:solidFill>
                            <a:schemeClr val="hlink"/>
                          </a:solidFill>
                          <a:hlinkClick action="ppaction://hlinksldjump" r:id="rId7"/>
                        </a:rPr>
                        <a:t>.</a:t>
                      </a:r>
                      <a:endParaRPr b="1"/>
                    </a:p>
                    <a:p>
                      <a:pPr indent="-317500" lvl="0" marL="457200" rtl="0" algn="l">
                        <a:spcBef>
                          <a:spcPts val="0"/>
                        </a:spcBef>
                        <a:spcAft>
                          <a:spcPts val="0"/>
                        </a:spcAft>
                        <a:buSzPts val="1400"/>
                        <a:buChar char="●"/>
                      </a:pPr>
                      <a:r>
                        <a:rPr lang="en"/>
                        <a:t>Past Tense</a:t>
                      </a:r>
                      <a:endParaRPr/>
                    </a:p>
                    <a:p>
                      <a:pPr indent="-317500" lvl="0" marL="457200" rtl="0" algn="l">
                        <a:spcBef>
                          <a:spcPts val="0"/>
                        </a:spcBef>
                        <a:spcAft>
                          <a:spcPts val="0"/>
                        </a:spcAft>
                        <a:buSzPts val="1400"/>
                        <a:buChar char="●"/>
                      </a:pPr>
                      <a:r>
                        <a:rPr lang="en"/>
                        <a:t>3rd Person</a:t>
                      </a:r>
                      <a:endParaRPr/>
                    </a:p>
                    <a:p>
                      <a:pPr indent="-317500" lvl="0" marL="457200" rtl="0" algn="l">
                        <a:spcBef>
                          <a:spcPts val="0"/>
                        </a:spcBef>
                        <a:spcAft>
                          <a:spcPts val="0"/>
                        </a:spcAft>
                        <a:buSzPts val="1400"/>
                        <a:buChar char="●"/>
                      </a:pPr>
                      <a:r>
                        <a:rPr lang="en"/>
                        <a:t>Conjunctions (time)</a:t>
                      </a:r>
                      <a:endParaRPr b="1"/>
                    </a:p>
                  </a:txBody>
                  <a:tcPr marT="91425" marB="91425" marR="91425" marL="91425"/>
                </a:tc>
              </a:tr>
              <a:tr h="381000">
                <a:tc>
                  <a:txBody>
                    <a:bodyPr/>
                    <a:lstStyle/>
                    <a:p>
                      <a:pPr indent="0" lvl="0" marL="0" rtl="0" algn="l">
                        <a:spcBef>
                          <a:spcPts val="0"/>
                        </a:spcBef>
                        <a:spcAft>
                          <a:spcPts val="0"/>
                        </a:spcAft>
                        <a:buNone/>
                      </a:pPr>
                      <a:r>
                        <a:rPr lang="en"/>
                        <a:t>Maths</a:t>
                      </a:r>
                      <a:endParaRPr/>
                    </a:p>
                  </a:txBody>
                  <a:tcPr marT="91425" marB="91425" marR="91425" marL="91425"/>
                </a:tc>
                <a:tc>
                  <a:txBody>
                    <a:bodyPr/>
                    <a:lstStyle/>
                    <a:p>
                      <a:pPr indent="0" lvl="0" marL="0" rtl="0" algn="l">
                        <a:spcBef>
                          <a:spcPts val="0"/>
                        </a:spcBef>
                        <a:spcAft>
                          <a:spcPts val="0"/>
                        </a:spcAft>
                        <a:buNone/>
                      </a:pPr>
                      <a:r>
                        <a:rPr b="1" lang="en" u="sng">
                          <a:solidFill>
                            <a:schemeClr val="hlink"/>
                          </a:solidFill>
                          <a:hlinkClick action="ppaction://hlinksldjump" r:id="rId8"/>
                        </a:rPr>
                        <a:t>“Sandcastles” and “Circle Sums” Maths Challenges</a:t>
                      </a:r>
                      <a:r>
                        <a:rPr b="1" lang="en"/>
                        <a:t>    </a:t>
                      </a:r>
                      <a:r>
                        <a:rPr b="1" lang="en"/>
                        <a:t>  </a:t>
                      </a:r>
                      <a:endParaRPr b="1"/>
                    </a:p>
                  </a:txBody>
                  <a:tcPr marT="91425" marB="91425" marR="91425" marL="91425"/>
                </a:tc>
              </a:tr>
              <a:tr h="381000">
                <a:tc>
                  <a:txBody>
                    <a:bodyPr/>
                    <a:lstStyle/>
                    <a:p>
                      <a:pPr indent="0" lvl="0" marL="0" rtl="0" algn="l">
                        <a:spcBef>
                          <a:spcPts val="0"/>
                        </a:spcBef>
                        <a:spcAft>
                          <a:spcPts val="0"/>
                        </a:spcAft>
                        <a:buNone/>
                      </a:pPr>
                      <a:r>
                        <a:rPr lang="en"/>
                        <a:t>Art</a:t>
                      </a:r>
                      <a:endParaRPr/>
                    </a:p>
                  </a:txBody>
                  <a:tcPr marT="91425" marB="91425" marR="91425" marL="91425"/>
                </a:tc>
                <a:tc>
                  <a:txBody>
                    <a:bodyPr/>
                    <a:lstStyle/>
                    <a:p>
                      <a:pPr indent="0" lvl="0" marL="0" rtl="0" algn="l">
                        <a:spcBef>
                          <a:spcPts val="0"/>
                        </a:spcBef>
                        <a:spcAft>
                          <a:spcPts val="0"/>
                        </a:spcAft>
                        <a:buNone/>
                      </a:pPr>
                      <a:r>
                        <a:rPr b="1" lang="en" u="sng">
                          <a:solidFill>
                            <a:schemeClr val="accent5"/>
                          </a:solidFill>
                          <a:hlinkClick action="ppaction://hlinksldjump" r:id="rId9">
                            <a:extLst>
                              <a:ext uri="{A12FA001-AC4F-418D-AE19-62706E023703}">
                                <ahyp:hlinkClr val="tx"/>
                              </a:ext>
                            </a:extLst>
                          </a:hlinkClick>
                        </a:rPr>
                        <a:t>How To Draw….. With Arts For Kids Hub</a:t>
                      </a:r>
                      <a:endParaRPr b="1"/>
                    </a:p>
                  </a:txBody>
                  <a:tcPr marT="91425" marB="91425" marR="91425" marL="91425"/>
                </a:tc>
              </a:tr>
              <a:tr h="381000">
                <a:tc>
                  <a:txBody>
                    <a:bodyPr/>
                    <a:lstStyle/>
                    <a:p>
                      <a:pPr indent="0" lvl="0" marL="0" rtl="0" algn="l">
                        <a:spcBef>
                          <a:spcPts val="0"/>
                        </a:spcBef>
                        <a:spcAft>
                          <a:spcPts val="0"/>
                        </a:spcAft>
                        <a:buNone/>
                      </a:pPr>
                      <a:r>
                        <a:rPr lang="en"/>
                        <a:t>PE</a:t>
                      </a:r>
                      <a:endParaRPr/>
                    </a:p>
                  </a:txBody>
                  <a:tcPr marT="91425" marB="91425" marR="91425" marL="91425"/>
                </a:tc>
                <a:tc>
                  <a:txBody>
                    <a:bodyPr/>
                    <a:lstStyle/>
                    <a:p>
                      <a:pPr indent="0" lvl="0" marL="0" rtl="0" algn="l">
                        <a:spcBef>
                          <a:spcPts val="0"/>
                        </a:spcBef>
                        <a:spcAft>
                          <a:spcPts val="0"/>
                        </a:spcAft>
                        <a:buNone/>
                      </a:pPr>
                      <a:r>
                        <a:rPr b="1" lang="en" u="sng">
                          <a:solidFill>
                            <a:schemeClr val="accent5"/>
                          </a:solidFill>
                          <a:hlinkClick action="ppaction://hlinksldjump" r:id="rId10">
                            <a:extLst>
                              <a:ext uri="{A12FA001-AC4F-418D-AE19-62706E023703}">
                                <ahyp:hlinkClr val="tx"/>
                              </a:ext>
                            </a:extLst>
                          </a:hlinkClick>
                        </a:rPr>
                        <a:t>Running over obstacles and throwing for accuracy</a:t>
                      </a:r>
                      <a:br>
                        <a:rPr lang="en" u="sng">
                          <a:solidFill>
                            <a:schemeClr val="accent5"/>
                          </a:solidFill>
                          <a:hlinkClick action="ppaction://hlinksldjump" r:id="rId11">
                            <a:extLst>
                              <a:ext uri="{A12FA001-AC4F-418D-AE19-62706E023703}">
                                <ahyp:hlinkClr val="tx"/>
                              </a:ext>
                            </a:extLst>
                          </a:hlinkClick>
                        </a:rPr>
                      </a:br>
                      <a:r>
                        <a:rPr i="1" lang="en"/>
                        <a:t>(You will need some space for these activities, preferably outside in the Garden. There is an alternative lesson if space is not available.)</a:t>
                      </a:r>
                      <a:endParaRPr i="1"/>
                    </a:p>
                  </a:txBody>
                  <a:tcPr marT="91425" marB="91425" marR="91425" marL="91425"/>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67" name="Shape 67"/>
        <p:cNvGrpSpPr/>
        <p:nvPr/>
      </p:nvGrpSpPr>
      <p:grpSpPr>
        <a:xfrm>
          <a:off x="0" y="0"/>
          <a:ext cx="0" cy="0"/>
          <a:chOff x="0" y="0"/>
          <a:chExt cx="0" cy="0"/>
        </a:xfrm>
      </p:grpSpPr>
      <p:sp>
        <p:nvSpPr>
          <p:cNvPr id="68" name="Google Shape;68;p15"/>
          <p:cNvSpPr txBox="1"/>
          <p:nvPr>
            <p:ph type="ctrTitle"/>
          </p:nvPr>
        </p:nvSpPr>
        <p:spPr>
          <a:xfrm>
            <a:off x="311700" y="549025"/>
            <a:ext cx="8520600" cy="26904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SzPts val="990"/>
              <a:buNone/>
            </a:pPr>
            <a:r>
              <a:rPr lang="en" sz="5600" u="sng">
                <a:latin typeface="Coming Soon"/>
                <a:ea typeface="Coming Soon"/>
                <a:cs typeface="Coming Soon"/>
                <a:sym typeface="Coming Soon"/>
              </a:rPr>
              <a:t>English Writing/ Grammar Activities</a:t>
            </a:r>
            <a:endParaRPr sz="5600" u="sng">
              <a:latin typeface="Coming Soon"/>
              <a:ea typeface="Coming Soon"/>
              <a:cs typeface="Coming Soon"/>
              <a:sym typeface="Coming Soon"/>
            </a:endParaRPr>
          </a:p>
        </p:txBody>
      </p:sp>
      <p:sp>
        <p:nvSpPr>
          <p:cNvPr id="69" name="Google Shape;69;p15"/>
          <p:cNvSpPr txBox="1"/>
          <p:nvPr>
            <p:ph idx="1" type="subTitle"/>
          </p:nvPr>
        </p:nvSpPr>
        <p:spPr>
          <a:xfrm>
            <a:off x="5018100" y="0"/>
            <a:ext cx="4125900" cy="7926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sz="2600">
                <a:latin typeface="Coming Soon"/>
                <a:ea typeface="Coming Soon"/>
                <a:cs typeface="Coming Soon"/>
                <a:sym typeface="Coming Soon"/>
              </a:rPr>
              <a:t>Tuesday 29</a:t>
            </a:r>
            <a:r>
              <a:rPr lang="en" sz="2600">
                <a:latin typeface="Coming Soon"/>
                <a:ea typeface="Coming Soon"/>
                <a:cs typeface="Coming Soon"/>
                <a:sym typeface="Coming Soon"/>
              </a:rPr>
              <a:t>th June 2021</a:t>
            </a:r>
            <a:endParaRPr sz="2600">
              <a:latin typeface="Coming Soon"/>
              <a:ea typeface="Coming Soon"/>
              <a:cs typeface="Coming Soon"/>
              <a:sym typeface="Coming Soon"/>
            </a:endParaRPr>
          </a:p>
        </p:txBody>
      </p:sp>
      <p:pic>
        <p:nvPicPr>
          <p:cNvPr id="70" name="Google Shape;70;p15"/>
          <p:cNvPicPr preferRelativeResize="0"/>
          <p:nvPr/>
        </p:nvPicPr>
        <p:blipFill>
          <a:blip r:embed="rId3">
            <a:alphaModFix/>
          </a:blip>
          <a:stretch>
            <a:fillRect/>
          </a:stretch>
        </p:blipFill>
        <p:spPr>
          <a:xfrm>
            <a:off x="3183163" y="2798475"/>
            <a:ext cx="2777676" cy="20832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74" name="Shape 74"/>
        <p:cNvGrpSpPr/>
        <p:nvPr/>
      </p:nvGrpSpPr>
      <p:grpSpPr>
        <a:xfrm>
          <a:off x="0" y="0"/>
          <a:ext cx="0" cy="0"/>
          <a:chOff x="0" y="0"/>
          <a:chExt cx="0" cy="0"/>
        </a:xfrm>
      </p:grpSpPr>
      <p:sp>
        <p:nvSpPr>
          <p:cNvPr id="75" name="Google Shape;75;p16"/>
          <p:cNvSpPr txBox="1"/>
          <p:nvPr>
            <p:ph idx="1" type="subTitle"/>
          </p:nvPr>
        </p:nvSpPr>
        <p:spPr>
          <a:xfrm>
            <a:off x="5018100" y="0"/>
            <a:ext cx="4125900" cy="7926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sz="2600">
                <a:latin typeface="Coming Soon"/>
                <a:ea typeface="Coming Soon"/>
                <a:cs typeface="Coming Soon"/>
                <a:sym typeface="Coming Soon"/>
              </a:rPr>
              <a:t>Tuesday 29th </a:t>
            </a:r>
            <a:r>
              <a:rPr lang="en" sz="2600">
                <a:latin typeface="Coming Soon"/>
                <a:ea typeface="Coming Soon"/>
                <a:cs typeface="Coming Soon"/>
                <a:sym typeface="Coming Soon"/>
              </a:rPr>
              <a:t>June 2021</a:t>
            </a:r>
            <a:endParaRPr sz="2600">
              <a:latin typeface="Coming Soon"/>
              <a:ea typeface="Coming Soon"/>
              <a:cs typeface="Coming Soon"/>
              <a:sym typeface="Coming Soon"/>
            </a:endParaRPr>
          </a:p>
        </p:txBody>
      </p:sp>
      <p:sp>
        <p:nvSpPr>
          <p:cNvPr id="76" name="Google Shape;76;p16"/>
          <p:cNvSpPr txBox="1"/>
          <p:nvPr/>
        </p:nvSpPr>
        <p:spPr>
          <a:xfrm>
            <a:off x="130550" y="529475"/>
            <a:ext cx="8784000" cy="4365600"/>
          </a:xfrm>
          <a:prstGeom prst="rect">
            <a:avLst/>
          </a:prstGeom>
          <a:noFill/>
          <a:ln>
            <a:noFill/>
          </a:ln>
        </p:spPr>
        <p:txBody>
          <a:bodyPr anchorCtr="0" anchor="ctr" bIns="91425" lIns="91425" spcFirstLastPara="1" rIns="91425" wrap="square" tIns="91425">
            <a:noAutofit/>
          </a:bodyPr>
          <a:lstStyle/>
          <a:p>
            <a:pPr indent="0" lvl="0" marL="0" rtl="0" algn="l">
              <a:lnSpc>
                <a:spcPct val="107916"/>
              </a:lnSpc>
              <a:spcBef>
                <a:spcPts val="0"/>
              </a:spcBef>
              <a:spcAft>
                <a:spcPts val="0"/>
              </a:spcAft>
              <a:buNone/>
            </a:pPr>
            <a:r>
              <a:rPr b="1" lang="en" sz="3000" u="sng">
                <a:latin typeface="Coming Soon"/>
                <a:ea typeface="Coming Soon"/>
                <a:cs typeface="Coming Soon"/>
                <a:sym typeface="Coming Soon"/>
              </a:rPr>
              <a:t>Activity 1: Past Tense</a:t>
            </a:r>
            <a:endParaRPr b="1" sz="3000">
              <a:latin typeface="SassoonCRInfant"/>
              <a:ea typeface="SassoonCRInfant"/>
              <a:cs typeface="SassoonCRInfant"/>
              <a:sym typeface="SassoonCRInfant"/>
            </a:endParaRPr>
          </a:p>
          <a:p>
            <a:pPr indent="0" lvl="0" marL="0" rtl="0" algn="l">
              <a:lnSpc>
                <a:spcPct val="107916"/>
              </a:lnSpc>
              <a:spcBef>
                <a:spcPts val="800"/>
              </a:spcBef>
              <a:spcAft>
                <a:spcPts val="0"/>
              </a:spcAft>
              <a:buNone/>
            </a:pPr>
            <a:r>
              <a:rPr b="1" lang="en" sz="1600">
                <a:latin typeface="Coming Soon"/>
                <a:ea typeface="Coming Soon"/>
                <a:cs typeface="Coming Soon"/>
                <a:sym typeface="Coming Soon"/>
              </a:rPr>
              <a:t>Take the sentences below and rewrite them use the past tense of the verb that is underlined in red. </a:t>
            </a:r>
            <a:endParaRPr sz="1200">
              <a:latin typeface="Coming Soon"/>
              <a:ea typeface="Coming Soon"/>
              <a:cs typeface="Coming Soon"/>
              <a:sym typeface="Coming Soon"/>
            </a:endParaRPr>
          </a:p>
          <a:p>
            <a:pPr indent="-342900" lvl="0" marL="457200" rtl="0" algn="l">
              <a:lnSpc>
                <a:spcPct val="107916"/>
              </a:lnSpc>
              <a:spcBef>
                <a:spcPts val="800"/>
              </a:spcBef>
              <a:spcAft>
                <a:spcPts val="0"/>
              </a:spcAft>
              <a:buSzPts val="1800"/>
              <a:buFont typeface="Coming Soon"/>
              <a:buAutoNum type="arabicPeriod"/>
            </a:pPr>
            <a:r>
              <a:rPr lang="en" sz="1800">
                <a:latin typeface="Coming Soon"/>
                <a:ea typeface="Coming Soon"/>
                <a:cs typeface="Coming Soon"/>
                <a:sym typeface="Coming Soon"/>
              </a:rPr>
              <a:t>Dick Dastardly </a:t>
            </a:r>
            <a:r>
              <a:rPr lang="en" sz="1800" u="sng">
                <a:solidFill>
                  <a:srgbClr val="FF0000"/>
                </a:solidFill>
                <a:latin typeface="Coming Soon"/>
                <a:ea typeface="Coming Soon"/>
                <a:cs typeface="Coming Soon"/>
                <a:sym typeface="Coming Soon"/>
              </a:rPr>
              <a:t>flies </a:t>
            </a:r>
            <a:r>
              <a:rPr lang="en" sz="1800">
                <a:latin typeface="Coming Soon"/>
                <a:ea typeface="Coming Soon"/>
                <a:cs typeface="Coming Soon"/>
                <a:sym typeface="Coming Soon"/>
              </a:rPr>
              <a:t>around the racetrack.</a:t>
            </a:r>
            <a:endParaRPr sz="1800">
              <a:latin typeface="Coming Soon"/>
              <a:ea typeface="Coming Soon"/>
              <a:cs typeface="Coming Soon"/>
              <a:sym typeface="Coming Soon"/>
            </a:endParaRPr>
          </a:p>
          <a:p>
            <a:pPr indent="-342900" lvl="0" marL="457200" rtl="0" algn="l">
              <a:lnSpc>
                <a:spcPct val="107916"/>
              </a:lnSpc>
              <a:spcBef>
                <a:spcPts val="0"/>
              </a:spcBef>
              <a:spcAft>
                <a:spcPts val="0"/>
              </a:spcAft>
              <a:buSzPts val="1800"/>
              <a:buFont typeface="Coming Soon"/>
              <a:buAutoNum type="arabicPeriod"/>
            </a:pPr>
            <a:r>
              <a:rPr lang="en" sz="1800">
                <a:latin typeface="Coming Soon"/>
                <a:ea typeface="Coming Soon"/>
                <a:cs typeface="Coming Soon"/>
                <a:sym typeface="Coming Soon"/>
              </a:rPr>
              <a:t>The Slag Brothers </a:t>
            </a:r>
            <a:r>
              <a:rPr lang="en" sz="1800" u="sng">
                <a:solidFill>
                  <a:srgbClr val="FF0000"/>
                </a:solidFill>
                <a:latin typeface="Coming Soon"/>
                <a:ea typeface="Coming Soon"/>
                <a:cs typeface="Coming Soon"/>
                <a:sym typeface="Coming Soon"/>
              </a:rPr>
              <a:t>grab</a:t>
            </a:r>
            <a:r>
              <a:rPr lang="en" sz="1800">
                <a:latin typeface="Coming Soon"/>
                <a:ea typeface="Coming Soon"/>
                <a:cs typeface="Coming Soon"/>
                <a:sym typeface="Coming Soon"/>
              </a:rPr>
              <a:t> their stone car and chase after Penelope. </a:t>
            </a:r>
            <a:endParaRPr sz="1800">
              <a:latin typeface="Coming Soon"/>
              <a:ea typeface="Coming Soon"/>
              <a:cs typeface="Coming Soon"/>
              <a:sym typeface="Coming Soon"/>
            </a:endParaRPr>
          </a:p>
          <a:p>
            <a:pPr indent="-342900" lvl="0" marL="457200" rtl="0" algn="l">
              <a:lnSpc>
                <a:spcPct val="107916"/>
              </a:lnSpc>
              <a:spcBef>
                <a:spcPts val="0"/>
              </a:spcBef>
              <a:spcAft>
                <a:spcPts val="0"/>
              </a:spcAft>
              <a:buSzPts val="1800"/>
              <a:buFont typeface="Coming Soon"/>
              <a:buAutoNum type="arabicPeriod"/>
            </a:pPr>
            <a:r>
              <a:rPr lang="en" sz="1800">
                <a:latin typeface="Coming Soon"/>
                <a:ea typeface="Coming Soon"/>
                <a:cs typeface="Coming Soon"/>
                <a:sym typeface="Coming Soon"/>
              </a:rPr>
              <a:t>Perfect Pete </a:t>
            </a:r>
            <a:r>
              <a:rPr lang="en" sz="1800" u="sng">
                <a:solidFill>
                  <a:srgbClr val="FF0000"/>
                </a:solidFill>
                <a:latin typeface="Coming Soon"/>
                <a:ea typeface="Coming Soon"/>
                <a:cs typeface="Coming Soon"/>
                <a:sym typeface="Coming Soon"/>
              </a:rPr>
              <a:t>speeds</a:t>
            </a:r>
            <a:r>
              <a:rPr lang="en" sz="1800">
                <a:latin typeface="Coming Soon"/>
                <a:ea typeface="Coming Soon"/>
                <a:cs typeface="Coming Soon"/>
                <a:sym typeface="Coming Soon"/>
              </a:rPr>
              <a:t> around the corner, almost hitting the others. </a:t>
            </a:r>
            <a:endParaRPr sz="1800">
              <a:latin typeface="Coming Soon"/>
              <a:ea typeface="Coming Soon"/>
              <a:cs typeface="Coming Soon"/>
              <a:sym typeface="Coming Soon"/>
            </a:endParaRPr>
          </a:p>
          <a:p>
            <a:pPr indent="-342900" lvl="0" marL="457200" rtl="0" algn="l">
              <a:lnSpc>
                <a:spcPct val="107916"/>
              </a:lnSpc>
              <a:spcBef>
                <a:spcPts val="0"/>
              </a:spcBef>
              <a:spcAft>
                <a:spcPts val="0"/>
              </a:spcAft>
              <a:buSzPts val="1800"/>
              <a:buFont typeface="Coming Soon"/>
              <a:buAutoNum type="arabicPeriod"/>
            </a:pPr>
            <a:r>
              <a:rPr lang="en" sz="1800">
                <a:latin typeface="Coming Soon"/>
                <a:ea typeface="Coming Soon"/>
                <a:cs typeface="Coming Soon"/>
                <a:sym typeface="Coming Soon"/>
              </a:rPr>
              <a:t>The cars </a:t>
            </a:r>
            <a:r>
              <a:rPr lang="en" sz="1800" u="sng">
                <a:solidFill>
                  <a:srgbClr val="FF0000"/>
                </a:solidFill>
                <a:latin typeface="Coming Soon"/>
                <a:ea typeface="Coming Soon"/>
                <a:cs typeface="Coming Soon"/>
                <a:sym typeface="Coming Soon"/>
              </a:rPr>
              <a:t>whizz</a:t>
            </a:r>
            <a:r>
              <a:rPr lang="en" sz="1800">
                <a:latin typeface="Coming Soon"/>
                <a:ea typeface="Coming Soon"/>
                <a:cs typeface="Coming Soon"/>
                <a:sym typeface="Coming Soon"/>
              </a:rPr>
              <a:t> around the track.</a:t>
            </a:r>
            <a:endParaRPr sz="1800">
              <a:latin typeface="Coming Soon"/>
              <a:ea typeface="Coming Soon"/>
              <a:cs typeface="Coming Soon"/>
              <a:sym typeface="Coming Soon"/>
            </a:endParaRPr>
          </a:p>
          <a:p>
            <a:pPr indent="-342900" lvl="0" marL="457200" rtl="0" algn="l">
              <a:lnSpc>
                <a:spcPct val="107916"/>
              </a:lnSpc>
              <a:spcBef>
                <a:spcPts val="0"/>
              </a:spcBef>
              <a:spcAft>
                <a:spcPts val="0"/>
              </a:spcAft>
              <a:buSzPts val="1800"/>
              <a:buFont typeface="Coming Soon"/>
              <a:buAutoNum type="arabicPeriod"/>
            </a:pPr>
            <a:r>
              <a:rPr lang="en" sz="1800">
                <a:latin typeface="Coming Soon"/>
                <a:ea typeface="Coming Soon"/>
                <a:cs typeface="Coming Soon"/>
                <a:sym typeface="Coming Soon"/>
              </a:rPr>
              <a:t>The bend </a:t>
            </a:r>
            <a:r>
              <a:rPr lang="en" sz="1800" u="sng">
                <a:solidFill>
                  <a:srgbClr val="FF0000"/>
                </a:solidFill>
                <a:latin typeface="Coming Soon"/>
                <a:ea typeface="Coming Soon"/>
                <a:cs typeface="Coming Soon"/>
                <a:sym typeface="Coming Soon"/>
              </a:rPr>
              <a:t>approaches </a:t>
            </a:r>
            <a:r>
              <a:rPr lang="en" sz="1800">
                <a:latin typeface="Coming Soon"/>
                <a:ea typeface="Coming Soon"/>
                <a:cs typeface="Coming Soon"/>
                <a:sym typeface="Coming Soon"/>
              </a:rPr>
              <a:t>and four cars crash into each other.</a:t>
            </a:r>
            <a:endParaRPr sz="1800">
              <a:latin typeface="Coming Soon"/>
              <a:ea typeface="Coming Soon"/>
              <a:cs typeface="Coming Soon"/>
              <a:sym typeface="Coming Soon"/>
            </a:endParaRPr>
          </a:p>
          <a:p>
            <a:pPr indent="-342900" lvl="0" marL="457200" rtl="0" algn="l">
              <a:lnSpc>
                <a:spcPct val="107916"/>
              </a:lnSpc>
              <a:spcBef>
                <a:spcPts val="0"/>
              </a:spcBef>
              <a:spcAft>
                <a:spcPts val="0"/>
              </a:spcAft>
              <a:buSzPts val="1800"/>
              <a:buFont typeface="Coming Soon"/>
              <a:buAutoNum type="arabicPeriod"/>
            </a:pPr>
            <a:r>
              <a:rPr lang="en" sz="1800">
                <a:latin typeface="Coming Soon"/>
                <a:ea typeface="Coming Soon"/>
                <a:cs typeface="Coming Soon"/>
                <a:sym typeface="Coming Soon"/>
              </a:rPr>
              <a:t>The Gruesome Twosome </a:t>
            </a:r>
            <a:r>
              <a:rPr lang="en" sz="1800" u="sng">
                <a:solidFill>
                  <a:srgbClr val="FF0000"/>
                </a:solidFill>
                <a:latin typeface="Coming Soon"/>
                <a:ea typeface="Coming Soon"/>
                <a:cs typeface="Coming Soon"/>
                <a:sym typeface="Coming Soon"/>
              </a:rPr>
              <a:t>swing</a:t>
            </a:r>
            <a:r>
              <a:rPr lang="en" sz="1800">
                <a:latin typeface="Coming Soon"/>
                <a:ea typeface="Coming Soon"/>
                <a:cs typeface="Coming Soon"/>
                <a:sym typeface="Coming Soon"/>
              </a:rPr>
              <a:t> around the corner, heading for the final straight. </a:t>
            </a:r>
            <a:endParaRPr sz="1800">
              <a:latin typeface="Coming Soon"/>
              <a:ea typeface="Coming Soon"/>
              <a:cs typeface="Coming Soon"/>
              <a:sym typeface="Coming Soon"/>
            </a:endParaRPr>
          </a:p>
          <a:p>
            <a:pPr indent="-342900" lvl="0" marL="457200" rtl="0" algn="l">
              <a:lnSpc>
                <a:spcPct val="107916"/>
              </a:lnSpc>
              <a:spcBef>
                <a:spcPts val="0"/>
              </a:spcBef>
              <a:spcAft>
                <a:spcPts val="0"/>
              </a:spcAft>
              <a:buSzPts val="1800"/>
              <a:buFont typeface="Coming Soon"/>
              <a:buAutoNum type="arabicPeriod"/>
            </a:pPr>
            <a:r>
              <a:rPr lang="en" sz="1800">
                <a:latin typeface="Coming Soon"/>
                <a:ea typeface="Coming Soon"/>
                <a:cs typeface="Coming Soon"/>
                <a:sym typeface="Coming Soon"/>
              </a:rPr>
              <a:t>Professor Pat quickly </a:t>
            </a:r>
            <a:r>
              <a:rPr lang="en" sz="1800" u="sng">
                <a:solidFill>
                  <a:srgbClr val="FF0000"/>
                </a:solidFill>
                <a:latin typeface="Coming Soon"/>
                <a:ea typeface="Coming Soon"/>
                <a:cs typeface="Coming Soon"/>
                <a:sym typeface="Coming Soon"/>
              </a:rPr>
              <a:t>changes</a:t>
            </a:r>
            <a:r>
              <a:rPr lang="en" sz="1800">
                <a:latin typeface="Coming Soon"/>
                <a:ea typeface="Coming Soon"/>
                <a:cs typeface="Coming Soon"/>
                <a:sym typeface="Coming Soon"/>
              </a:rPr>
              <a:t> gear and overtakes the Gruesome Twosome. </a:t>
            </a:r>
            <a:endParaRPr sz="1800">
              <a:latin typeface="Coming Soon"/>
              <a:ea typeface="Coming Soon"/>
              <a:cs typeface="Coming Soon"/>
              <a:sym typeface="Coming Soo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80" name="Shape 80"/>
        <p:cNvGrpSpPr/>
        <p:nvPr/>
      </p:nvGrpSpPr>
      <p:grpSpPr>
        <a:xfrm>
          <a:off x="0" y="0"/>
          <a:ext cx="0" cy="0"/>
          <a:chOff x="0" y="0"/>
          <a:chExt cx="0" cy="0"/>
        </a:xfrm>
      </p:grpSpPr>
      <p:sp>
        <p:nvSpPr>
          <p:cNvPr id="81" name="Google Shape;81;p17"/>
          <p:cNvSpPr txBox="1"/>
          <p:nvPr>
            <p:ph idx="1" type="subTitle"/>
          </p:nvPr>
        </p:nvSpPr>
        <p:spPr>
          <a:xfrm>
            <a:off x="5018100" y="0"/>
            <a:ext cx="4125900" cy="7926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sz="2600">
                <a:latin typeface="Coming Soon"/>
                <a:ea typeface="Coming Soon"/>
                <a:cs typeface="Coming Soon"/>
                <a:sym typeface="Coming Soon"/>
              </a:rPr>
              <a:t>Tuesday 29th June 2021</a:t>
            </a:r>
            <a:endParaRPr sz="2600">
              <a:latin typeface="Coming Soon"/>
              <a:ea typeface="Coming Soon"/>
              <a:cs typeface="Coming Soon"/>
              <a:sym typeface="Coming Soon"/>
            </a:endParaRPr>
          </a:p>
        </p:txBody>
      </p:sp>
      <p:pic>
        <p:nvPicPr>
          <p:cNvPr id="82" name="Google Shape;82;p17"/>
          <p:cNvPicPr preferRelativeResize="0"/>
          <p:nvPr/>
        </p:nvPicPr>
        <p:blipFill>
          <a:blip r:embed="rId3">
            <a:alphaModFix/>
          </a:blip>
          <a:stretch>
            <a:fillRect/>
          </a:stretch>
        </p:blipFill>
        <p:spPr>
          <a:xfrm>
            <a:off x="217250" y="1794375"/>
            <a:ext cx="1122675" cy="867525"/>
          </a:xfrm>
          <a:prstGeom prst="rect">
            <a:avLst/>
          </a:prstGeom>
          <a:noFill/>
          <a:ln>
            <a:noFill/>
          </a:ln>
        </p:spPr>
      </p:pic>
      <p:pic>
        <p:nvPicPr>
          <p:cNvPr id="83" name="Google Shape;83;p17"/>
          <p:cNvPicPr preferRelativeResize="0"/>
          <p:nvPr/>
        </p:nvPicPr>
        <p:blipFill>
          <a:blip r:embed="rId4">
            <a:alphaModFix/>
          </a:blip>
          <a:stretch>
            <a:fillRect/>
          </a:stretch>
        </p:blipFill>
        <p:spPr>
          <a:xfrm>
            <a:off x="361413" y="2777050"/>
            <a:ext cx="704650" cy="704650"/>
          </a:xfrm>
          <a:prstGeom prst="rect">
            <a:avLst/>
          </a:prstGeom>
          <a:noFill/>
          <a:ln>
            <a:noFill/>
          </a:ln>
        </p:spPr>
      </p:pic>
      <p:pic>
        <p:nvPicPr>
          <p:cNvPr id="84" name="Google Shape;84;p17"/>
          <p:cNvPicPr preferRelativeResize="0"/>
          <p:nvPr/>
        </p:nvPicPr>
        <p:blipFill>
          <a:blip r:embed="rId5">
            <a:alphaModFix/>
          </a:blip>
          <a:stretch>
            <a:fillRect/>
          </a:stretch>
        </p:blipFill>
        <p:spPr>
          <a:xfrm>
            <a:off x="152400" y="3699282"/>
            <a:ext cx="1122675" cy="585743"/>
          </a:xfrm>
          <a:prstGeom prst="rect">
            <a:avLst/>
          </a:prstGeom>
          <a:noFill/>
          <a:ln>
            <a:noFill/>
          </a:ln>
        </p:spPr>
      </p:pic>
      <p:pic>
        <p:nvPicPr>
          <p:cNvPr id="85" name="Google Shape;85;p17"/>
          <p:cNvPicPr preferRelativeResize="0"/>
          <p:nvPr/>
        </p:nvPicPr>
        <p:blipFill>
          <a:blip r:embed="rId6">
            <a:alphaModFix/>
          </a:blip>
          <a:stretch>
            <a:fillRect/>
          </a:stretch>
        </p:blipFill>
        <p:spPr>
          <a:xfrm>
            <a:off x="152400" y="4405355"/>
            <a:ext cx="1122675" cy="585745"/>
          </a:xfrm>
          <a:prstGeom prst="rect">
            <a:avLst/>
          </a:prstGeom>
          <a:noFill/>
          <a:ln>
            <a:noFill/>
          </a:ln>
        </p:spPr>
      </p:pic>
      <p:sp>
        <p:nvSpPr>
          <p:cNvPr id="86" name="Google Shape;86;p17"/>
          <p:cNvSpPr txBox="1"/>
          <p:nvPr/>
        </p:nvSpPr>
        <p:spPr>
          <a:xfrm>
            <a:off x="1772125" y="2107100"/>
            <a:ext cx="7120800" cy="3010800"/>
          </a:xfrm>
          <a:prstGeom prst="rect">
            <a:avLst/>
          </a:prstGeom>
          <a:noFill/>
          <a:ln>
            <a:noFill/>
          </a:ln>
        </p:spPr>
        <p:txBody>
          <a:bodyPr anchorCtr="0" anchor="t" bIns="91425" lIns="91425" spcFirstLastPara="1" rIns="91425" wrap="square" tIns="91425">
            <a:spAutoFit/>
          </a:bodyPr>
          <a:lstStyle/>
          <a:p>
            <a:pPr indent="-342900" lvl="0" marL="457200" rtl="0" algn="l">
              <a:lnSpc>
                <a:spcPct val="115000"/>
              </a:lnSpc>
              <a:spcBef>
                <a:spcPts val="0"/>
              </a:spcBef>
              <a:spcAft>
                <a:spcPts val="0"/>
              </a:spcAft>
              <a:buSzPts val="1800"/>
              <a:buFont typeface="Coming Soon"/>
              <a:buAutoNum type="arabicPeriod"/>
            </a:pPr>
            <a:r>
              <a:rPr lang="en" sz="1800">
                <a:latin typeface="Coming Soon"/>
                <a:ea typeface="Coming Soon"/>
                <a:cs typeface="Coming Soon"/>
                <a:sym typeface="Coming Soon"/>
              </a:rPr>
              <a:t>I am going to jump over all the other cars and win the race!</a:t>
            </a:r>
            <a:endParaRPr sz="1800">
              <a:latin typeface="Coming Soon"/>
              <a:ea typeface="Coming Soon"/>
              <a:cs typeface="Coming Soon"/>
              <a:sym typeface="Coming Soon"/>
            </a:endParaRPr>
          </a:p>
          <a:p>
            <a:pPr indent="0" lvl="0" marL="0" rtl="0" algn="l">
              <a:lnSpc>
                <a:spcPct val="115000"/>
              </a:lnSpc>
              <a:spcBef>
                <a:spcPts val="0"/>
              </a:spcBef>
              <a:spcAft>
                <a:spcPts val="0"/>
              </a:spcAft>
              <a:buNone/>
            </a:pPr>
            <a:r>
              <a:t/>
            </a:r>
            <a:endParaRPr sz="1800">
              <a:latin typeface="Coming Soon"/>
              <a:ea typeface="Coming Soon"/>
              <a:cs typeface="Coming Soon"/>
              <a:sym typeface="Coming Soon"/>
            </a:endParaRPr>
          </a:p>
          <a:p>
            <a:pPr indent="-342900" lvl="0" marL="457200" rtl="0" algn="l">
              <a:lnSpc>
                <a:spcPct val="115000"/>
              </a:lnSpc>
              <a:spcBef>
                <a:spcPts val="0"/>
              </a:spcBef>
              <a:spcAft>
                <a:spcPts val="0"/>
              </a:spcAft>
              <a:buSzPts val="1800"/>
              <a:buFont typeface="Coming Soon"/>
              <a:buAutoNum type="arabicPeriod"/>
            </a:pPr>
            <a:r>
              <a:rPr lang="en" sz="1800">
                <a:latin typeface="Coming Soon"/>
                <a:ea typeface="Coming Soon"/>
                <a:cs typeface="Coming Soon"/>
                <a:sym typeface="Coming Soon"/>
              </a:rPr>
              <a:t>We need to go faster to get in front of all those other competitors.</a:t>
            </a:r>
            <a:endParaRPr sz="1800">
              <a:latin typeface="Coming Soon"/>
              <a:ea typeface="Coming Soon"/>
              <a:cs typeface="Coming Soon"/>
              <a:sym typeface="Coming Soon"/>
            </a:endParaRPr>
          </a:p>
          <a:p>
            <a:pPr indent="0" lvl="0" marL="457200" rtl="0" algn="l">
              <a:lnSpc>
                <a:spcPct val="115000"/>
              </a:lnSpc>
              <a:spcBef>
                <a:spcPts val="0"/>
              </a:spcBef>
              <a:spcAft>
                <a:spcPts val="0"/>
              </a:spcAft>
              <a:buNone/>
            </a:pPr>
            <a:r>
              <a:t/>
            </a:r>
            <a:endParaRPr sz="1800">
              <a:latin typeface="Coming Soon"/>
              <a:ea typeface="Coming Soon"/>
              <a:cs typeface="Coming Soon"/>
              <a:sym typeface="Coming Soon"/>
            </a:endParaRPr>
          </a:p>
          <a:p>
            <a:pPr indent="-342900" lvl="0" marL="457200" rtl="0" algn="l">
              <a:lnSpc>
                <a:spcPct val="115000"/>
              </a:lnSpc>
              <a:spcBef>
                <a:spcPts val="0"/>
              </a:spcBef>
              <a:spcAft>
                <a:spcPts val="0"/>
              </a:spcAft>
              <a:buSzPts val="1800"/>
              <a:buFont typeface="Coming Soon"/>
              <a:buAutoNum type="arabicPeriod"/>
            </a:pPr>
            <a:r>
              <a:rPr lang="en" sz="1800">
                <a:latin typeface="Coming Soon"/>
                <a:ea typeface="Coming Soon"/>
                <a:cs typeface="Coming Soon"/>
                <a:sym typeface="Coming Soon"/>
              </a:rPr>
              <a:t>I am Red Max, the fastest of all the cars around here!</a:t>
            </a:r>
            <a:endParaRPr sz="1800">
              <a:latin typeface="Coming Soon"/>
              <a:ea typeface="Coming Soon"/>
              <a:cs typeface="Coming Soon"/>
              <a:sym typeface="Coming Soon"/>
            </a:endParaRPr>
          </a:p>
          <a:p>
            <a:pPr indent="0" lvl="0" marL="457200" rtl="0" algn="l">
              <a:lnSpc>
                <a:spcPct val="115000"/>
              </a:lnSpc>
              <a:spcBef>
                <a:spcPts val="0"/>
              </a:spcBef>
              <a:spcAft>
                <a:spcPts val="0"/>
              </a:spcAft>
              <a:buNone/>
            </a:pPr>
            <a:r>
              <a:t/>
            </a:r>
            <a:endParaRPr sz="1800">
              <a:latin typeface="Coming Soon"/>
              <a:ea typeface="Coming Soon"/>
              <a:cs typeface="Coming Soon"/>
              <a:sym typeface="Coming Soon"/>
            </a:endParaRPr>
          </a:p>
          <a:p>
            <a:pPr indent="-342900" lvl="0" marL="457200" rtl="0" algn="l">
              <a:lnSpc>
                <a:spcPct val="115000"/>
              </a:lnSpc>
              <a:spcBef>
                <a:spcPts val="0"/>
              </a:spcBef>
              <a:spcAft>
                <a:spcPts val="0"/>
              </a:spcAft>
              <a:buSzPts val="1800"/>
              <a:buFont typeface="Coming Soon"/>
              <a:buAutoNum type="arabicPeriod"/>
            </a:pPr>
            <a:r>
              <a:rPr lang="en" sz="1800">
                <a:latin typeface="Coming Soon"/>
                <a:ea typeface="Coming Soon"/>
                <a:cs typeface="Coming Soon"/>
                <a:sym typeface="Coming Soon"/>
              </a:rPr>
              <a:t>You are not going to beat me, I am the quickest lady around the town. </a:t>
            </a:r>
            <a:endParaRPr sz="1800">
              <a:latin typeface="Coming Soon"/>
              <a:ea typeface="Coming Soon"/>
              <a:cs typeface="Coming Soon"/>
              <a:sym typeface="Coming Soon"/>
            </a:endParaRPr>
          </a:p>
        </p:txBody>
      </p:sp>
      <p:sp>
        <p:nvSpPr>
          <p:cNvPr id="87" name="Google Shape;87;p17"/>
          <p:cNvSpPr txBox="1"/>
          <p:nvPr/>
        </p:nvSpPr>
        <p:spPr>
          <a:xfrm>
            <a:off x="108950" y="151275"/>
            <a:ext cx="8784000" cy="1836900"/>
          </a:xfrm>
          <a:prstGeom prst="rect">
            <a:avLst/>
          </a:prstGeom>
          <a:noFill/>
          <a:ln>
            <a:noFill/>
          </a:ln>
        </p:spPr>
        <p:txBody>
          <a:bodyPr anchorCtr="0" anchor="ctr" bIns="91425" lIns="91425" spcFirstLastPara="1" rIns="91425" wrap="square" tIns="91425">
            <a:noAutofit/>
          </a:bodyPr>
          <a:lstStyle/>
          <a:p>
            <a:pPr indent="0" lvl="0" marL="0" rtl="0" algn="l">
              <a:lnSpc>
                <a:spcPct val="107916"/>
              </a:lnSpc>
              <a:spcBef>
                <a:spcPts val="0"/>
              </a:spcBef>
              <a:spcAft>
                <a:spcPts val="0"/>
              </a:spcAft>
              <a:buNone/>
            </a:pPr>
            <a:r>
              <a:rPr b="1" lang="en" sz="3000" u="sng">
                <a:latin typeface="Coming Soon"/>
                <a:ea typeface="Coming Soon"/>
                <a:cs typeface="Coming Soon"/>
                <a:sym typeface="Coming Soon"/>
              </a:rPr>
              <a:t>Activity 2: 3rd Person</a:t>
            </a:r>
            <a:endParaRPr b="1" sz="3000">
              <a:latin typeface="Coming Soon"/>
              <a:ea typeface="Coming Soon"/>
              <a:cs typeface="Coming Soon"/>
              <a:sym typeface="Coming Soon"/>
            </a:endParaRPr>
          </a:p>
          <a:p>
            <a:pPr indent="0" lvl="0" marL="0" rtl="0" algn="l">
              <a:lnSpc>
                <a:spcPct val="107916"/>
              </a:lnSpc>
              <a:spcBef>
                <a:spcPts val="800"/>
              </a:spcBef>
              <a:spcAft>
                <a:spcPts val="800"/>
              </a:spcAft>
              <a:buNone/>
            </a:pPr>
            <a:r>
              <a:rPr lang="en" sz="1700">
                <a:solidFill>
                  <a:srgbClr val="202124"/>
                </a:solidFill>
                <a:highlight>
                  <a:srgbClr val="FFFFFF"/>
                </a:highlight>
                <a:latin typeface="Coming Soon"/>
                <a:ea typeface="Coming Soon"/>
                <a:cs typeface="Coming Soon"/>
                <a:sym typeface="Coming Soon"/>
              </a:rPr>
              <a:t>In </a:t>
            </a:r>
            <a:r>
              <a:rPr b="1" lang="en" sz="1700">
                <a:solidFill>
                  <a:srgbClr val="202124"/>
                </a:solidFill>
                <a:highlight>
                  <a:srgbClr val="FFFFFF"/>
                </a:highlight>
                <a:latin typeface="Coming Soon"/>
                <a:ea typeface="Coming Soon"/>
                <a:cs typeface="Coming Soon"/>
                <a:sym typeface="Coming Soon"/>
              </a:rPr>
              <a:t>third</a:t>
            </a:r>
            <a:r>
              <a:rPr lang="en" sz="1700">
                <a:solidFill>
                  <a:srgbClr val="202124"/>
                </a:solidFill>
                <a:highlight>
                  <a:srgbClr val="FFFFFF"/>
                </a:highlight>
                <a:latin typeface="Coming Soon"/>
                <a:ea typeface="Coming Soon"/>
                <a:cs typeface="Coming Soon"/>
                <a:sym typeface="Coming Soon"/>
              </a:rPr>
              <a:t>-</a:t>
            </a:r>
            <a:r>
              <a:rPr b="1" lang="en" sz="1700">
                <a:solidFill>
                  <a:srgbClr val="202124"/>
                </a:solidFill>
                <a:highlight>
                  <a:srgbClr val="FFFFFF"/>
                </a:highlight>
                <a:latin typeface="Coming Soon"/>
                <a:ea typeface="Coming Soon"/>
                <a:cs typeface="Coming Soon"/>
                <a:sym typeface="Coming Soon"/>
              </a:rPr>
              <a:t>person point of view</a:t>
            </a:r>
            <a:r>
              <a:rPr lang="en" sz="1700">
                <a:solidFill>
                  <a:srgbClr val="202124"/>
                </a:solidFill>
                <a:highlight>
                  <a:srgbClr val="FFFFFF"/>
                </a:highlight>
                <a:latin typeface="Coming Soon"/>
                <a:ea typeface="Coming Soon"/>
                <a:cs typeface="Coming Soon"/>
                <a:sym typeface="Coming Soon"/>
              </a:rPr>
              <a:t>, the author is narrating a story about the characters, referring to them by name, or using the </a:t>
            </a:r>
            <a:r>
              <a:rPr b="1" lang="en" sz="1700">
                <a:solidFill>
                  <a:srgbClr val="202124"/>
                </a:solidFill>
                <a:highlight>
                  <a:srgbClr val="FFFFFF"/>
                </a:highlight>
                <a:latin typeface="Coming Soon"/>
                <a:ea typeface="Coming Soon"/>
                <a:cs typeface="Coming Soon"/>
                <a:sym typeface="Coming Soon"/>
              </a:rPr>
              <a:t>third</a:t>
            </a:r>
            <a:r>
              <a:rPr lang="en" sz="1700">
                <a:solidFill>
                  <a:srgbClr val="202124"/>
                </a:solidFill>
                <a:highlight>
                  <a:srgbClr val="FFFFFF"/>
                </a:highlight>
                <a:latin typeface="Coming Soon"/>
                <a:ea typeface="Coming Soon"/>
                <a:cs typeface="Coming Soon"/>
                <a:sym typeface="Coming Soon"/>
              </a:rPr>
              <a:t>-</a:t>
            </a:r>
            <a:r>
              <a:rPr b="1" lang="en" sz="1700">
                <a:solidFill>
                  <a:srgbClr val="202124"/>
                </a:solidFill>
                <a:highlight>
                  <a:srgbClr val="FFFFFF"/>
                </a:highlight>
                <a:latin typeface="Coming Soon"/>
                <a:ea typeface="Coming Soon"/>
                <a:cs typeface="Coming Soon"/>
                <a:sym typeface="Coming Soon"/>
              </a:rPr>
              <a:t>person</a:t>
            </a:r>
            <a:r>
              <a:rPr lang="en" sz="1700">
                <a:solidFill>
                  <a:srgbClr val="202124"/>
                </a:solidFill>
                <a:highlight>
                  <a:srgbClr val="FFFFFF"/>
                </a:highlight>
                <a:latin typeface="Coming Soon"/>
                <a:ea typeface="Coming Soon"/>
                <a:cs typeface="Coming Soon"/>
                <a:sym typeface="Coming Soon"/>
              </a:rPr>
              <a:t> pronouns “he,” “she,” and “they.”</a:t>
            </a:r>
            <a:br>
              <a:rPr lang="en" sz="1700">
                <a:solidFill>
                  <a:srgbClr val="202124"/>
                </a:solidFill>
                <a:highlight>
                  <a:srgbClr val="FFFFFF"/>
                </a:highlight>
                <a:latin typeface="Coming Soon"/>
                <a:ea typeface="Coming Soon"/>
                <a:cs typeface="Coming Soon"/>
                <a:sym typeface="Coming Soon"/>
              </a:rPr>
            </a:br>
            <a:r>
              <a:rPr lang="en" sz="1700">
                <a:solidFill>
                  <a:srgbClr val="202124"/>
                </a:solidFill>
                <a:highlight>
                  <a:srgbClr val="FFFFFF"/>
                </a:highlight>
                <a:latin typeface="Coming Soon"/>
                <a:ea typeface="Coming Soon"/>
                <a:cs typeface="Coming Soon"/>
                <a:sym typeface="Coming Soon"/>
              </a:rPr>
              <a:t>These sentences are written in the first or second person. With a partner, say them in the third person.</a:t>
            </a:r>
            <a:endParaRPr sz="1800">
              <a:latin typeface="Coming Soon"/>
              <a:ea typeface="Coming Soon"/>
              <a:cs typeface="Coming Soon"/>
              <a:sym typeface="Coming Soo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91" name="Shape 91"/>
        <p:cNvGrpSpPr/>
        <p:nvPr/>
      </p:nvGrpSpPr>
      <p:grpSpPr>
        <a:xfrm>
          <a:off x="0" y="0"/>
          <a:ext cx="0" cy="0"/>
          <a:chOff x="0" y="0"/>
          <a:chExt cx="0" cy="0"/>
        </a:xfrm>
      </p:grpSpPr>
      <p:sp>
        <p:nvSpPr>
          <p:cNvPr id="92" name="Google Shape;92;p18"/>
          <p:cNvSpPr txBox="1"/>
          <p:nvPr>
            <p:ph idx="1" type="subTitle"/>
          </p:nvPr>
        </p:nvSpPr>
        <p:spPr>
          <a:xfrm>
            <a:off x="5018100" y="0"/>
            <a:ext cx="4125900" cy="7926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sz="2600">
                <a:latin typeface="Coming Soon"/>
                <a:ea typeface="Coming Soon"/>
                <a:cs typeface="Coming Soon"/>
                <a:sym typeface="Coming Soon"/>
              </a:rPr>
              <a:t>Tuesday 29th June 2021</a:t>
            </a:r>
            <a:endParaRPr sz="2600">
              <a:latin typeface="Coming Soon"/>
              <a:ea typeface="Coming Soon"/>
              <a:cs typeface="Coming Soon"/>
              <a:sym typeface="Coming Soon"/>
            </a:endParaRPr>
          </a:p>
        </p:txBody>
      </p:sp>
      <p:sp>
        <p:nvSpPr>
          <p:cNvPr id="93" name="Google Shape;93;p18"/>
          <p:cNvSpPr txBox="1"/>
          <p:nvPr/>
        </p:nvSpPr>
        <p:spPr>
          <a:xfrm>
            <a:off x="108950" y="151275"/>
            <a:ext cx="8784000" cy="2604300"/>
          </a:xfrm>
          <a:prstGeom prst="rect">
            <a:avLst/>
          </a:prstGeom>
          <a:noFill/>
          <a:ln>
            <a:noFill/>
          </a:ln>
        </p:spPr>
        <p:txBody>
          <a:bodyPr anchorCtr="0" anchor="ctr" bIns="91425" lIns="91425" spcFirstLastPara="1" rIns="91425" wrap="square" tIns="91425">
            <a:noAutofit/>
          </a:bodyPr>
          <a:lstStyle/>
          <a:p>
            <a:pPr indent="0" lvl="0" marL="0" rtl="0" algn="l">
              <a:lnSpc>
                <a:spcPct val="107916"/>
              </a:lnSpc>
              <a:spcBef>
                <a:spcPts val="0"/>
              </a:spcBef>
              <a:spcAft>
                <a:spcPts val="0"/>
              </a:spcAft>
              <a:buNone/>
            </a:pPr>
            <a:r>
              <a:rPr b="1" lang="en" sz="3000" u="sng">
                <a:latin typeface="Coming Soon"/>
                <a:ea typeface="Coming Soon"/>
                <a:cs typeface="Coming Soon"/>
                <a:sym typeface="Coming Soon"/>
              </a:rPr>
              <a:t>Activity 2: 3rd Person</a:t>
            </a:r>
            <a:endParaRPr b="1" sz="3000">
              <a:latin typeface="Coming Soon"/>
              <a:ea typeface="Coming Soon"/>
              <a:cs typeface="Coming Soon"/>
              <a:sym typeface="Coming Soon"/>
            </a:endParaRPr>
          </a:p>
          <a:p>
            <a:pPr indent="0" lvl="0" marL="0" rtl="0" algn="l">
              <a:lnSpc>
                <a:spcPct val="107916"/>
              </a:lnSpc>
              <a:spcBef>
                <a:spcPts val="800"/>
              </a:spcBef>
              <a:spcAft>
                <a:spcPts val="800"/>
              </a:spcAft>
              <a:buNone/>
            </a:pPr>
            <a:r>
              <a:rPr lang="en" sz="1900">
                <a:solidFill>
                  <a:srgbClr val="202124"/>
                </a:solidFill>
                <a:highlight>
                  <a:srgbClr val="FFFFFF"/>
                </a:highlight>
                <a:latin typeface="Coming Soon"/>
                <a:ea typeface="Coming Soon"/>
                <a:cs typeface="Coming Soon"/>
                <a:sym typeface="Coming Soon"/>
              </a:rPr>
              <a:t>Now, using the other characters from the Wacky Races write 5 sentences of your own in the 3rd person. Try and make them interesting!</a:t>
            </a:r>
            <a:r>
              <a:rPr lang="en" sz="2000">
                <a:latin typeface="Coming Soon"/>
                <a:ea typeface="Coming Soon"/>
                <a:cs typeface="Coming Soon"/>
                <a:sym typeface="Coming Soon"/>
              </a:rPr>
              <a:t> </a:t>
            </a:r>
            <a:endParaRPr sz="2000">
              <a:latin typeface="Coming Soon"/>
              <a:ea typeface="Coming Soon"/>
              <a:cs typeface="Coming Soon"/>
              <a:sym typeface="Coming Soo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97" name="Shape 97"/>
        <p:cNvGrpSpPr/>
        <p:nvPr/>
      </p:nvGrpSpPr>
      <p:grpSpPr>
        <a:xfrm>
          <a:off x="0" y="0"/>
          <a:ext cx="0" cy="0"/>
          <a:chOff x="0" y="0"/>
          <a:chExt cx="0" cy="0"/>
        </a:xfrm>
      </p:grpSpPr>
      <p:sp>
        <p:nvSpPr>
          <p:cNvPr id="98" name="Google Shape;98;p19"/>
          <p:cNvSpPr txBox="1"/>
          <p:nvPr>
            <p:ph idx="1" type="subTitle"/>
          </p:nvPr>
        </p:nvSpPr>
        <p:spPr>
          <a:xfrm>
            <a:off x="5018100" y="0"/>
            <a:ext cx="4125900" cy="7926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sz="2600">
                <a:latin typeface="Coming Soon"/>
                <a:ea typeface="Coming Soon"/>
                <a:cs typeface="Coming Soon"/>
                <a:sym typeface="Coming Soon"/>
              </a:rPr>
              <a:t>Tuesday 29th June 2021</a:t>
            </a:r>
            <a:endParaRPr sz="2600">
              <a:latin typeface="Coming Soon"/>
              <a:ea typeface="Coming Soon"/>
              <a:cs typeface="Coming Soon"/>
              <a:sym typeface="Coming Soon"/>
            </a:endParaRPr>
          </a:p>
        </p:txBody>
      </p:sp>
      <p:sp>
        <p:nvSpPr>
          <p:cNvPr id="99" name="Google Shape;99;p19"/>
          <p:cNvSpPr txBox="1"/>
          <p:nvPr/>
        </p:nvSpPr>
        <p:spPr>
          <a:xfrm>
            <a:off x="108950" y="151275"/>
            <a:ext cx="8784000" cy="1836900"/>
          </a:xfrm>
          <a:prstGeom prst="rect">
            <a:avLst/>
          </a:prstGeom>
          <a:noFill/>
          <a:ln>
            <a:noFill/>
          </a:ln>
        </p:spPr>
        <p:txBody>
          <a:bodyPr anchorCtr="0" anchor="ctr" bIns="91425" lIns="91425" spcFirstLastPara="1" rIns="91425" wrap="square" tIns="91425">
            <a:noAutofit/>
          </a:bodyPr>
          <a:lstStyle/>
          <a:p>
            <a:pPr indent="0" lvl="0" marL="0" rtl="0" algn="l">
              <a:lnSpc>
                <a:spcPct val="107916"/>
              </a:lnSpc>
              <a:spcBef>
                <a:spcPts val="0"/>
              </a:spcBef>
              <a:spcAft>
                <a:spcPts val="0"/>
              </a:spcAft>
              <a:buNone/>
            </a:pPr>
            <a:r>
              <a:rPr b="1" lang="en" sz="3000" u="sng">
                <a:latin typeface="Coming Soon"/>
                <a:ea typeface="Coming Soon"/>
                <a:cs typeface="Coming Soon"/>
                <a:sym typeface="Coming Soon"/>
              </a:rPr>
              <a:t>Activity 3: Conjunctions</a:t>
            </a:r>
            <a:endParaRPr b="1" sz="3000">
              <a:latin typeface="Coming Soon"/>
              <a:ea typeface="Coming Soon"/>
              <a:cs typeface="Coming Soon"/>
              <a:sym typeface="Coming Soon"/>
            </a:endParaRPr>
          </a:p>
          <a:p>
            <a:pPr indent="0" lvl="0" marL="0" rtl="0" algn="l">
              <a:lnSpc>
                <a:spcPct val="107916"/>
              </a:lnSpc>
              <a:spcBef>
                <a:spcPts val="800"/>
              </a:spcBef>
              <a:spcAft>
                <a:spcPts val="800"/>
              </a:spcAft>
              <a:buNone/>
            </a:pPr>
            <a:r>
              <a:rPr lang="en" sz="1700">
                <a:solidFill>
                  <a:srgbClr val="202124"/>
                </a:solidFill>
                <a:highlight>
                  <a:srgbClr val="FFFFFF"/>
                </a:highlight>
                <a:latin typeface="Coming Soon"/>
                <a:ea typeface="Coming Soon"/>
                <a:cs typeface="Coming Soon"/>
                <a:sym typeface="Coming Soon"/>
              </a:rPr>
              <a:t>Below are a list of sentences. You need to put the sentences together using a conjunction puzzle piece. In between them to make the completed sentence make sense. </a:t>
            </a:r>
            <a:endParaRPr sz="1700">
              <a:solidFill>
                <a:srgbClr val="202124"/>
              </a:solidFill>
              <a:highlight>
                <a:srgbClr val="FFFFFF"/>
              </a:highlight>
              <a:latin typeface="Coming Soon"/>
              <a:ea typeface="Coming Soon"/>
              <a:cs typeface="Coming Soon"/>
              <a:sym typeface="Coming Soon"/>
            </a:endParaRPr>
          </a:p>
        </p:txBody>
      </p:sp>
      <p:pic>
        <p:nvPicPr>
          <p:cNvPr id="100" name="Google Shape;100;p19"/>
          <p:cNvPicPr preferRelativeResize="0"/>
          <p:nvPr/>
        </p:nvPicPr>
        <p:blipFill rotWithShape="1">
          <a:blip r:embed="rId3">
            <a:alphaModFix/>
          </a:blip>
          <a:srcRect b="0" l="0" r="48841" t="0"/>
          <a:stretch/>
        </p:blipFill>
        <p:spPr>
          <a:xfrm>
            <a:off x="248300" y="1784800"/>
            <a:ext cx="2884225" cy="1058778"/>
          </a:xfrm>
          <a:prstGeom prst="rect">
            <a:avLst/>
          </a:prstGeom>
          <a:noFill/>
          <a:ln>
            <a:noFill/>
          </a:ln>
        </p:spPr>
      </p:pic>
      <p:pic>
        <p:nvPicPr>
          <p:cNvPr id="101" name="Google Shape;101;p19"/>
          <p:cNvPicPr preferRelativeResize="0"/>
          <p:nvPr/>
        </p:nvPicPr>
        <p:blipFill rotWithShape="1">
          <a:blip r:embed="rId4">
            <a:alphaModFix/>
          </a:blip>
          <a:srcRect b="0" l="48945" r="0" t="0"/>
          <a:stretch/>
        </p:blipFill>
        <p:spPr>
          <a:xfrm>
            <a:off x="5554000" y="1752453"/>
            <a:ext cx="3054100" cy="1123472"/>
          </a:xfrm>
          <a:prstGeom prst="rect">
            <a:avLst/>
          </a:prstGeom>
          <a:noFill/>
          <a:ln>
            <a:noFill/>
          </a:ln>
        </p:spPr>
      </p:pic>
      <p:pic>
        <p:nvPicPr>
          <p:cNvPr id="102" name="Google Shape;102;p19"/>
          <p:cNvPicPr preferRelativeResize="0"/>
          <p:nvPr/>
        </p:nvPicPr>
        <p:blipFill>
          <a:blip r:embed="rId5">
            <a:alphaModFix/>
          </a:blip>
          <a:stretch>
            <a:fillRect/>
          </a:stretch>
        </p:blipFill>
        <p:spPr>
          <a:xfrm>
            <a:off x="3483425" y="1623625"/>
            <a:ext cx="1809750" cy="1381125"/>
          </a:xfrm>
          <a:prstGeom prst="rect">
            <a:avLst/>
          </a:prstGeom>
          <a:noFill/>
          <a:ln>
            <a:noFill/>
          </a:ln>
        </p:spPr>
      </p:pic>
      <p:pic>
        <p:nvPicPr>
          <p:cNvPr id="103" name="Google Shape;103;p19"/>
          <p:cNvPicPr preferRelativeResize="0"/>
          <p:nvPr/>
        </p:nvPicPr>
        <p:blipFill>
          <a:blip r:embed="rId6">
            <a:alphaModFix/>
          </a:blip>
          <a:stretch>
            <a:fillRect/>
          </a:stretch>
        </p:blipFill>
        <p:spPr>
          <a:xfrm>
            <a:off x="3441525" y="2931737"/>
            <a:ext cx="1828800" cy="1419225"/>
          </a:xfrm>
          <a:prstGeom prst="rect">
            <a:avLst/>
          </a:prstGeom>
          <a:noFill/>
          <a:ln>
            <a:noFill/>
          </a:ln>
        </p:spPr>
      </p:pic>
      <p:pic>
        <p:nvPicPr>
          <p:cNvPr id="104" name="Google Shape;104;p19"/>
          <p:cNvPicPr preferRelativeResize="0"/>
          <p:nvPr/>
        </p:nvPicPr>
        <p:blipFill rotWithShape="1">
          <a:blip r:embed="rId7">
            <a:alphaModFix/>
          </a:blip>
          <a:srcRect b="0" l="0" r="49591" t="0"/>
          <a:stretch/>
        </p:blipFill>
        <p:spPr>
          <a:xfrm>
            <a:off x="213175" y="2950775"/>
            <a:ext cx="2667674" cy="1381125"/>
          </a:xfrm>
          <a:prstGeom prst="rect">
            <a:avLst/>
          </a:prstGeom>
          <a:noFill/>
          <a:ln>
            <a:noFill/>
          </a:ln>
        </p:spPr>
      </p:pic>
      <p:pic>
        <p:nvPicPr>
          <p:cNvPr id="105" name="Google Shape;105;p19"/>
          <p:cNvPicPr preferRelativeResize="0"/>
          <p:nvPr/>
        </p:nvPicPr>
        <p:blipFill rotWithShape="1">
          <a:blip r:embed="rId7">
            <a:alphaModFix/>
          </a:blip>
          <a:srcRect b="0" l="49354" r="0" t="0"/>
          <a:stretch/>
        </p:blipFill>
        <p:spPr>
          <a:xfrm>
            <a:off x="5830988" y="2997199"/>
            <a:ext cx="2500117" cy="1288275"/>
          </a:xfrm>
          <a:prstGeom prst="rect">
            <a:avLst/>
          </a:prstGeom>
          <a:noFill/>
          <a:ln>
            <a:noFill/>
          </a:ln>
        </p:spPr>
      </p:pic>
      <p:sp>
        <p:nvSpPr>
          <p:cNvPr id="106" name="Google Shape;106;p19"/>
          <p:cNvSpPr txBox="1"/>
          <p:nvPr/>
        </p:nvSpPr>
        <p:spPr>
          <a:xfrm>
            <a:off x="54925" y="4439100"/>
            <a:ext cx="9021900" cy="639600"/>
          </a:xfrm>
          <a:prstGeom prst="rect">
            <a:avLst/>
          </a:prstGeom>
          <a:noFill/>
          <a:ln>
            <a:noFill/>
          </a:ln>
        </p:spPr>
        <p:txBody>
          <a:bodyPr anchorCtr="0" anchor="ctr" bIns="91425" lIns="91425" spcFirstLastPara="1" rIns="91425" wrap="square" tIns="91425">
            <a:noAutofit/>
          </a:bodyPr>
          <a:lstStyle/>
          <a:p>
            <a:pPr indent="0" lvl="0" marL="0" rtl="0" algn="l">
              <a:lnSpc>
                <a:spcPct val="107916"/>
              </a:lnSpc>
              <a:spcBef>
                <a:spcPts val="0"/>
              </a:spcBef>
              <a:spcAft>
                <a:spcPts val="800"/>
              </a:spcAft>
              <a:buNone/>
            </a:pPr>
            <a:r>
              <a:rPr lang="en" sz="1700">
                <a:latin typeface="Coming Soon"/>
                <a:ea typeface="Coming Soon"/>
                <a:cs typeface="Coming Soon"/>
                <a:sym typeface="Coming Soon"/>
              </a:rPr>
              <a:t>You can cut them out and stick them down or just copy them down. Try and </a:t>
            </a:r>
            <a:r>
              <a:rPr lang="en" sz="1700">
                <a:latin typeface="Coming Soon"/>
                <a:ea typeface="Coming Soon"/>
                <a:cs typeface="Coming Soon"/>
                <a:sym typeface="Coming Soon"/>
              </a:rPr>
              <a:t>answer</a:t>
            </a:r>
            <a:r>
              <a:rPr lang="en" sz="1700">
                <a:latin typeface="Coming Soon"/>
                <a:ea typeface="Coming Soon"/>
                <a:cs typeface="Coming Soon"/>
                <a:sym typeface="Coming Soon"/>
              </a:rPr>
              <a:t> 8-10 of your choice</a:t>
            </a:r>
            <a:endParaRPr sz="1700">
              <a:solidFill>
                <a:srgbClr val="202124"/>
              </a:solidFill>
              <a:highlight>
                <a:srgbClr val="FFFFFF"/>
              </a:highlight>
              <a:latin typeface="Coming Soon"/>
              <a:ea typeface="Coming Soon"/>
              <a:cs typeface="Coming Soon"/>
              <a:sym typeface="Coming Soo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110" name="Shape 110"/>
        <p:cNvGrpSpPr/>
        <p:nvPr/>
      </p:nvGrpSpPr>
      <p:grpSpPr>
        <a:xfrm>
          <a:off x="0" y="0"/>
          <a:ext cx="0" cy="0"/>
          <a:chOff x="0" y="0"/>
          <a:chExt cx="0" cy="0"/>
        </a:xfrm>
      </p:grpSpPr>
      <p:sp>
        <p:nvSpPr>
          <p:cNvPr id="111" name="Google Shape;111;p20"/>
          <p:cNvSpPr txBox="1"/>
          <p:nvPr>
            <p:ph type="ctrTitle"/>
          </p:nvPr>
        </p:nvSpPr>
        <p:spPr>
          <a:xfrm>
            <a:off x="311700" y="549025"/>
            <a:ext cx="8520600" cy="495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891"/>
              <a:buNone/>
            </a:pPr>
            <a:r>
              <a:rPr lang="en" sz="2640" u="sng">
                <a:latin typeface="Coming Soon"/>
                <a:ea typeface="Coming Soon"/>
                <a:cs typeface="Coming Soon"/>
                <a:sym typeface="Coming Soon"/>
              </a:rPr>
              <a:t>Maths Lesson</a:t>
            </a:r>
            <a:endParaRPr sz="2640" u="sng">
              <a:latin typeface="Coming Soon"/>
              <a:ea typeface="Coming Soon"/>
              <a:cs typeface="Coming Soon"/>
              <a:sym typeface="Coming Soon"/>
            </a:endParaRPr>
          </a:p>
        </p:txBody>
      </p:sp>
      <p:sp>
        <p:nvSpPr>
          <p:cNvPr id="112" name="Google Shape;112;p20"/>
          <p:cNvSpPr txBox="1"/>
          <p:nvPr>
            <p:ph idx="1" type="subTitle"/>
          </p:nvPr>
        </p:nvSpPr>
        <p:spPr>
          <a:xfrm>
            <a:off x="4969675" y="0"/>
            <a:ext cx="4125900" cy="7926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sz="2600" u="sng">
                <a:solidFill>
                  <a:schemeClr val="hlink"/>
                </a:solidFill>
                <a:latin typeface="Coming Soon"/>
                <a:ea typeface="Coming Soon"/>
                <a:cs typeface="Coming Soon"/>
                <a:sym typeface="Coming Soon"/>
                <a:hlinkClick action="ppaction://hlinksldjump" r:id="rId3"/>
              </a:rPr>
              <a:t>Tuesday 29th  June 2021</a:t>
            </a:r>
            <a:endParaRPr sz="2600">
              <a:latin typeface="Coming Soon"/>
              <a:ea typeface="Coming Soon"/>
              <a:cs typeface="Coming Soon"/>
              <a:sym typeface="Coming Soon"/>
            </a:endParaRPr>
          </a:p>
        </p:txBody>
      </p:sp>
      <p:sp>
        <p:nvSpPr>
          <p:cNvPr id="113" name="Google Shape;113;p20"/>
          <p:cNvSpPr txBox="1"/>
          <p:nvPr/>
        </p:nvSpPr>
        <p:spPr>
          <a:xfrm>
            <a:off x="7114075" y="1083925"/>
            <a:ext cx="1981500" cy="3848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a:solidFill>
                  <a:schemeClr val="accent1"/>
                </a:solidFill>
                <a:latin typeface="Coming Soon"/>
                <a:ea typeface="Coming Soon"/>
                <a:cs typeface="Coming Soon"/>
                <a:sym typeface="Coming Soon"/>
              </a:rPr>
              <a:t>For Maths today, I have chosen another two maths activities to </a:t>
            </a:r>
            <a:r>
              <a:rPr lang="en">
                <a:solidFill>
                  <a:schemeClr val="accent1"/>
                </a:solidFill>
                <a:latin typeface="Coming Soon"/>
                <a:ea typeface="Coming Soon"/>
                <a:cs typeface="Coming Soon"/>
                <a:sym typeface="Coming Soon"/>
              </a:rPr>
              <a:t>challenge</a:t>
            </a:r>
            <a:r>
              <a:rPr lang="en">
                <a:solidFill>
                  <a:schemeClr val="accent1"/>
                </a:solidFill>
                <a:latin typeface="Coming Soon"/>
                <a:ea typeface="Coming Soon"/>
                <a:cs typeface="Coming Soon"/>
                <a:sym typeface="Coming Soon"/>
              </a:rPr>
              <a:t> your problem solving skills. </a:t>
            </a:r>
            <a:br>
              <a:rPr lang="en">
                <a:solidFill>
                  <a:schemeClr val="accent1"/>
                </a:solidFill>
                <a:latin typeface="Coming Soon"/>
                <a:ea typeface="Coming Soon"/>
                <a:cs typeface="Coming Soon"/>
                <a:sym typeface="Coming Soon"/>
              </a:rPr>
            </a:br>
            <a:br>
              <a:rPr lang="en">
                <a:solidFill>
                  <a:schemeClr val="accent1"/>
                </a:solidFill>
                <a:latin typeface="Coming Soon"/>
                <a:ea typeface="Coming Soon"/>
                <a:cs typeface="Coming Soon"/>
                <a:sym typeface="Coming Soon"/>
              </a:rPr>
            </a:br>
            <a:r>
              <a:rPr lang="en">
                <a:solidFill>
                  <a:schemeClr val="accent1"/>
                </a:solidFill>
                <a:latin typeface="Coming Soon"/>
                <a:ea typeface="Coming Soon"/>
                <a:cs typeface="Coming Soon"/>
                <a:sym typeface="Coming Soon"/>
              </a:rPr>
              <a:t>The instructions are in the </a:t>
            </a:r>
            <a:r>
              <a:rPr lang="en">
                <a:solidFill>
                  <a:schemeClr val="accent1"/>
                </a:solidFill>
                <a:latin typeface="Coming Soon"/>
                <a:ea typeface="Coming Soon"/>
                <a:cs typeface="Coming Soon"/>
                <a:sym typeface="Coming Soon"/>
              </a:rPr>
              <a:t>activities</a:t>
            </a:r>
            <a:r>
              <a:rPr lang="en">
                <a:solidFill>
                  <a:schemeClr val="accent1"/>
                </a:solidFill>
                <a:latin typeface="Coming Soon"/>
                <a:ea typeface="Coming Soon"/>
                <a:cs typeface="Coming Soon"/>
                <a:sym typeface="Coming Soon"/>
              </a:rPr>
              <a:t> and you can </a:t>
            </a:r>
            <a:r>
              <a:rPr lang="en">
                <a:solidFill>
                  <a:schemeClr val="accent1"/>
                </a:solidFill>
                <a:latin typeface="Coming Soon"/>
                <a:ea typeface="Coming Soon"/>
                <a:cs typeface="Coming Soon"/>
                <a:sym typeface="Coming Soon"/>
              </a:rPr>
              <a:t>display</a:t>
            </a:r>
            <a:r>
              <a:rPr lang="en">
                <a:solidFill>
                  <a:schemeClr val="accent1"/>
                </a:solidFill>
                <a:latin typeface="Coming Soon"/>
                <a:ea typeface="Coming Soon"/>
                <a:cs typeface="Coming Soon"/>
                <a:sym typeface="Coming Soon"/>
              </a:rPr>
              <a:t> the answer how you like. </a:t>
            </a:r>
            <a:br>
              <a:rPr lang="en">
                <a:solidFill>
                  <a:schemeClr val="accent1"/>
                </a:solidFill>
                <a:latin typeface="Coming Soon"/>
                <a:ea typeface="Coming Soon"/>
                <a:cs typeface="Coming Soon"/>
                <a:sym typeface="Coming Soon"/>
              </a:rPr>
            </a:br>
            <a:endParaRPr>
              <a:solidFill>
                <a:schemeClr val="accent1"/>
              </a:solidFill>
              <a:latin typeface="Coming Soon"/>
              <a:ea typeface="Coming Soon"/>
              <a:cs typeface="Coming Soon"/>
              <a:sym typeface="Coming Soon"/>
            </a:endParaRPr>
          </a:p>
          <a:p>
            <a:pPr indent="0" lvl="0" marL="0" rtl="0" algn="ctr">
              <a:spcBef>
                <a:spcPts val="0"/>
              </a:spcBef>
              <a:spcAft>
                <a:spcPts val="0"/>
              </a:spcAft>
              <a:buNone/>
            </a:pPr>
            <a:r>
              <a:rPr lang="en">
                <a:solidFill>
                  <a:schemeClr val="accent1"/>
                </a:solidFill>
                <a:latin typeface="Coming Soon"/>
                <a:ea typeface="Coming Soon"/>
                <a:cs typeface="Coming Soon"/>
                <a:sym typeface="Coming Soon"/>
              </a:rPr>
              <a:t>Good luck - today I found the sandcastle </a:t>
            </a:r>
            <a:r>
              <a:rPr lang="en">
                <a:solidFill>
                  <a:schemeClr val="accent1"/>
                </a:solidFill>
                <a:latin typeface="Coming Soon"/>
                <a:ea typeface="Coming Soon"/>
                <a:cs typeface="Coming Soon"/>
                <a:sym typeface="Coming Soon"/>
              </a:rPr>
              <a:t>challenge</a:t>
            </a:r>
            <a:r>
              <a:rPr lang="en">
                <a:solidFill>
                  <a:schemeClr val="accent1"/>
                </a:solidFill>
                <a:latin typeface="Coming Soon"/>
                <a:ea typeface="Coming Soon"/>
                <a:cs typeface="Coming Soon"/>
                <a:sym typeface="Coming Soon"/>
              </a:rPr>
              <a:t> the hardest. </a:t>
            </a:r>
            <a:br>
              <a:rPr lang="en">
                <a:solidFill>
                  <a:schemeClr val="accent1"/>
                </a:solidFill>
                <a:latin typeface="Coming Soon"/>
                <a:ea typeface="Coming Soon"/>
                <a:cs typeface="Coming Soon"/>
                <a:sym typeface="Coming Soon"/>
              </a:rPr>
            </a:br>
            <a:endParaRPr>
              <a:solidFill>
                <a:schemeClr val="accent1"/>
              </a:solidFill>
              <a:latin typeface="Coming Soon"/>
              <a:ea typeface="Coming Soon"/>
              <a:cs typeface="Coming Soon"/>
              <a:sym typeface="Coming Soon"/>
            </a:endParaRPr>
          </a:p>
          <a:p>
            <a:pPr indent="0" lvl="0" marL="0" rtl="0" algn="ctr">
              <a:spcBef>
                <a:spcPts val="0"/>
              </a:spcBef>
              <a:spcAft>
                <a:spcPts val="0"/>
              </a:spcAft>
              <a:buNone/>
            </a:pPr>
            <a:r>
              <a:rPr b="1" lang="en" u="sng">
                <a:solidFill>
                  <a:schemeClr val="accent1"/>
                </a:solidFill>
                <a:latin typeface="Coming Soon"/>
                <a:ea typeface="Coming Soon"/>
                <a:cs typeface="Coming Soon"/>
                <a:sym typeface="Coming Soon"/>
              </a:rPr>
              <a:t>I hope you are better at it than I was!</a:t>
            </a:r>
            <a:endParaRPr>
              <a:solidFill>
                <a:schemeClr val="accent1"/>
              </a:solidFill>
              <a:latin typeface="Coming Soon"/>
              <a:ea typeface="Coming Soon"/>
              <a:cs typeface="Coming Soon"/>
              <a:sym typeface="Coming Soon"/>
            </a:endParaRPr>
          </a:p>
        </p:txBody>
      </p:sp>
      <p:pic>
        <p:nvPicPr>
          <p:cNvPr id="114" name="Google Shape;114;p20"/>
          <p:cNvPicPr preferRelativeResize="0"/>
          <p:nvPr/>
        </p:nvPicPr>
        <p:blipFill>
          <a:blip r:embed="rId4">
            <a:alphaModFix/>
          </a:blip>
          <a:stretch>
            <a:fillRect/>
          </a:stretch>
        </p:blipFill>
        <p:spPr>
          <a:xfrm>
            <a:off x="113226" y="1097450"/>
            <a:ext cx="3393020" cy="3929125"/>
          </a:xfrm>
          <a:prstGeom prst="rect">
            <a:avLst/>
          </a:prstGeom>
          <a:noFill/>
          <a:ln>
            <a:noFill/>
          </a:ln>
        </p:spPr>
      </p:pic>
      <p:pic>
        <p:nvPicPr>
          <p:cNvPr id="115" name="Google Shape;115;p20"/>
          <p:cNvPicPr preferRelativeResize="0"/>
          <p:nvPr/>
        </p:nvPicPr>
        <p:blipFill>
          <a:blip r:embed="rId5">
            <a:alphaModFix/>
          </a:blip>
          <a:stretch>
            <a:fillRect/>
          </a:stretch>
        </p:blipFill>
        <p:spPr>
          <a:xfrm>
            <a:off x="3572700" y="1097450"/>
            <a:ext cx="3393025" cy="394324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119" name="Shape 119"/>
        <p:cNvGrpSpPr/>
        <p:nvPr/>
      </p:nvGrpSpPr>
      <p:grpSpPr>
        <a:xfrm>
          <a:off x="0" y="0"/>
          <a:ext cx="0" cy="0"/>
          <a:chOff x="0" y="0"/>
          <a:chExt cx="0" cy="0"/>
        </a:xfrm>
      </p:grpSpPr>
      <p:sp>
        <p:nvSpPr>
          <p:cNvPr id="120" name="Google Shape;120;p21"/>
          <p:cNvSpPr txBox="1"/>
          <p:nvPr>
            <p:ph type="ctrTitle"/>
          </p:nvPr>
        </p:nvSpPr>
        <p:spPr>
          <a:xfrm>
            <a:off x="311700" y="549025"/>
            <a:ext cx="8520600" cy="495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891"/>
              <a:buNone/>
            </a:pPr>
            <a:r>
              <a:rPr lang="en" sz="2640" u="sng">
                <a:latin typeface="Coming Soon"/>
                <a:ea typeface="Coming Soon"/>
                <a:cs typeface="Coming Soon"/>
                <a:sym typeface="Coming Soon"/>
              </a:rPr>
              <a:t>ART </a:t>
            </a:r>
            <a:r>
              <a:rPr lang="en" sz="2640" u="sng">
                <a:latin typeface="Coming Soon"/>
                <a:ea typeface="Coming Soon"/>
                <a:cs typeface="Coming Soon"/>
                <a:sym typeface="Coming Soon"/>
              </a:rPr>
              <a:t>Lesson</a:t>
            </a:r>
            <a:endParaRPr sz="2640" u="sng">
              <a:latin typeface="Coming Soon"/>
              <a:ea typeface="Coming Soon"/>
              <a:cs typeface="Coming Soon"/>
              <a:sym typeface="Coming Soon"/>
            </a:endParaRPr>
          </a:p>
        </p:txBody>
      </p:sp>
      <p:sp>
        <p:nvSpPr>
          <p:cNvPr id="121" name="Google Shape;121;p21"/>
          <p:cNvSpPr txBox="1"/>
          <p:nvPr>
            <p:ph idx="1" type="subTitle"/>
          </p:nvPr>
        </p:nvSpPr>
        <p:spPr>
          <a:xfrm>
            <a:off x="5018100" y="0"/>
            <a:ext cx="4125900" cy="7926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sz="2600" u="sng">
                <a:solidFill>
                  <a:schemeClr val="hlink"/>
                </a:solidFill>
                <a:latin typeface="Coming Soon"/>
                <a:ea typeface="Coming Soon"/>
                <a:cs typeface="Coming Soon"/>
                <a:sym typeface="Coming Soon"/>
                <a:hlinkClick action="ppaction://hlinksldjump" r:id="rId3"/>
              </a:rPr>
              <a:t>Tuesday 29th June 2021</a:t>
            </a:r>
            <a:endParaRPr sz="2600">
              <a:latin typeface="Coming Soon"/>
              <a:ea typeface="Coming Soon"/>
              <a:cs typeface="Coming Soon"/>
              <a:sym typeface="Coming Soon"/>
            </a:endParaRPr>
          </a:p>
        </p:txBody>
      </p:sp>
      <p:sp>
        <p:nvSpPr>
          <p:cNvPr id="122" name="Google Shape;122;p21"/>
          <p:cNvSpPr txBox="1"/>
          <p:nvPr/>
        </p:nvSpPr>
        <p:spPr>
          <a:xfrm>
            <a:off x="48350" y="1044925"/>
            <a:ext cx="8926800" cy="1277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500" u="sng">
                <a:latin typeface="Coming Soon"/>
                <a:ea typeface="Coming Soon"/>
                <a:cs typeface="Coming Soon"/>
                <a:sym typeface="Coming Soon"/>
              </a:rPr>
              <a:t>How to </a:t>
            </a:r>
            <a:r>
              <a:rPr b="1" lang="en" sz="1500" u="sng">
                <a:latin typeface="Coming Soon"/>
                <a:ea typeface="Coming Soon"/>
                <a:cs typeface="Coming Soon"/>
                <a:sym typeface="Coming Soon"/>
              </a:rPr>
              <a:t>Draw</a:t>
            </a:r>
            <a:r>
              <a:rPr b="1" lang="en" sz="1500" u="sng">
                <a:latin typeface="Coming Soon"/>
                <a:ea typeface="Coming Soon"/>
                <a:cs typeface="Coming Soon"/>
                <a:sym typeface="Coming Soon"/>
              </a:rPr>
              <a:t>…. (Art for Kids Hub)</a:t>
            </a:r>
            <a:endParaRPr b="1" sz="1500" u="sng">
              <a:latin typeface="Coming Soon"/>
              <a:ea typeface="Coming Soon"/>
              <a:cs typeface="Coming Soon"/>
              <a:sym typeface="Coming Soon"/>
            </a:endParaRPr>
          </a:p>
          <a:p>
            <a:pPr indent="0" lvl="0" marL="0" rtl="0" algn="l">
              <a:spcBef>
                <a:spcPts val="0"/>
              </a:spcBef>
              <a:spcAft>
                <a:spcPts val="0"/>
              </a:spcAft>
              <a:buNone/>
            </a:pPr>
            <a:r>
              <a:rPr lang="en">
                <a:latin typeface="Coming Soon"/>
                <a:ea typeface="Coming Soon"/>
                <a:cs typeface="Coming Soon"/>
                <a:sym typeface="Coming Soon"/>
              </a:rPr>
              <a:t>I have been very impressed with some of your drawings in your topic work and your Wacky Races work, over the last few days. I really enjoy </a:t>
            </a:r>
            <a:r>
              <a:rPr lang="en">
                <a:latin typeface="Coming Soon"/>
                <a:ea typeface="Coming Soon"/>
                <a:cs typeface="Coming Soon"/>
                <a:sym typeface="Coming Soon"/>
              </a:rPr>
              <a:t>watching</a:t>
            </a:r>
            <a:r>
              <a:rPr lang="en">
                <a:latin typeface="Coming Soon"/>
                <a:ea typeface="Coming Soon"/>
                <a:cs typeface="Coming Soon"/>
                <a:sym typeface="Coming Soon"/>
              </a:rPr>
              <a:t> these “How to Draw…”  so I have found a few that you might </a:t>
            </a:r>
            <a:r>
              <a:rPr lang="en">
                <a:latin typeface="Coming Soon"/>
                <a:ea typeface="Coming Soon"/>
                <a:cs typeface="Coming Soon"/>
                <a:sym typeface="Coming Soon"/>
              </a:rPr>
              <a:t>like</a:t>
            </a:r>
            <a:r>
              <a:rPr lang="en">
                <a:latin typeface="Coming Soon"/>
                <a:ea typeface="Coming Soon"/>
                <a:cs typeface="Coming Soon"/>
                <a:sym typeface="Coming Soon"/>
              </a:rPr>
              <a:t> to have a go doing as they relate to our TopGear Topic. Have fun! To watch the clips, click on the </a:t>
            </a:r>
            <a:r>
              <a:rPr lang="en">
                <a:latin typeface="Coming Soon"/>
                <a:ea typeface="Coming Soon"/>
                <a:cs typeface="Coming Soon"/>
                <a:sym typeface="Coming Soon"/>
              </a:rPr>
              <a:t>description</a:t>
            </a:r>
            <a:r>
              <a:rPr lang="en">
                <a:latin typeface="Coming Soon"/>
                <a:ea typeface="Coming Soon"/>
                <a:cs typeface="Coming Soon"/>
                <a:sym typeface="Coming Soon"/>
              </a:rPr>
              <a:t> below or the image.</a:t>
            </a:r>
            <a:endParaRPr b="1">
              <a:latin typeface="Coming Soon"/>
              <a:ea typeface="Coming Soon"/>
              <a:cs typeface="Coming Soon"/>
              <a:sym typeface="Coming Soon"/>
            </a:endParaRPr>
          </a:p>
        </p:txBody>
      </p:sp>
      <p:pic>
        <p:nvPicPr>
          <p:cNvPr id="123" name="Google Shape;123;p21">
            <a:hlinkClick r:id="rId4"/>
          </p:cNvPr>
          <p:cNvPicPr preferRelativeResize="0"/>
          <p:nvPr/>
        </p:nvPicPr>
        <p:blipFill rotWithShape="1">
          <a:blip r:embed="rId5">
            <a:alphaModFix/>
          </a:blip>
          <a:srcRect b="0" l="7834" r="9867" t="0"/>
          <a:stretch/>
        </p:blipFill>
        <p:spPr>
          <a:xfrm>
            <a:off x="113525" y="2322888"/>
            <a:ext cx="2069925" cy="1597225"/>
          </a:xfrm>
          <a:prstGeom prst="rect">
            <a:avLst/>
          </a:prstGeom>
          <a:noFill/>
          <a:ln>
            <a:noFill/>
          </a:ln>
        </p:spPr>
      </p:pic>
      <p:sp>
        <p:nvSpPr>
          <p:cNvPr id="124" name="Google Shape;124;p21"/>
          <p:cNvSpPr txBox="1"/>
          <p:nvPr/>
        </p:nvSpPr>
        <p:spPr>
          <a:xfrm>
            <a:off x="113525" y="3919550"/>
            <a:ext cx="2018700" cy="384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300" u="sng">
                <a:solidFill>
                  <a:schemeClr val="hlink"/>
                </a:solidFill>
                <a:latin typeface="Coming Soon"/>
                <a:ea typeface="Coming Soon"/>
                <a:cs typeface="Coming Soon"/>
                <a:sym typeface="Coming Soon"/>
                <a:hlinkClick r:id="rId6"/>
              </a:rPr>
              <a:t>How to Draw A Jeep</a:t>
            </a:r>
            <a:endParaRPr sz="1300"/>
          </a:p>
        </p:txBody>
      </p:sp>
      <p:pic>
        <p:nvPicPr>
          <p:cNvPr id="125" name="Google Shape;125;p21">
            <a:hlinkClick r:id="rId7"/>
          </p:cNvPr>
          <p:cNvPicPr preferRelativeResize="0"/>
          <p:nvPr/>
        </p:nvPicPr>
        <p:blipFill rotWithShape="1">
          <a:blip r:embed="rId8">
            <a:alphaModFix/>
          </a:blip>
          <a:srcRect b="0" l="7636" r="10072" t="0"/>
          <a:stretch/>
        </p:blipFill>
        <p:spPr>
          <a:xfrm>
            <a:off x="2284025" y="2322325"/>
            <a:ext cx="2069924" cy="1598350"/>
          </a:xfrm>
          <a:prstGeom prst="rect">
            <a:avLst/>
          </a:prstGeom>
          <a:noFill/>
          <a:ln>
            <a:noFill/>
          </a:ln>
        </p:spPr>
      </p:pic>
      <p:sp>
        <p:nvSpPr>
          <p:cNvPr id="126" name="Google Shape;126;p21"/>
          <p:cNvSpPr txBox="1"/>
          <p:nvPr/>
        </p:nvSpPr>
        <p:spPr>
          <a:xfrm>
            <a:off x="2284100" y="3919550"/>
            <a:ext cx="2070000" cy="5850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300" u="sng">
                <a:solidFill>
                  <a:schemeClr val="hlink"/>
                </a:solidFill>
                <a:latin typeface="Coming Soon"/>
                <a:ea typeface="Coming Soon"/>
                <a:cs typeface="Coming Soon"/>
                <a:sym typeface="Coming Soon"/>
                <a:hlinkClick r:id="rId9"/>
              </a:rPr>
              <a:t>How to Draw A </a:t>
            </a:r>
            <a:br>
              <a:rPr b="1" lang="en" sz="1300" u="sng">
                <a:solidFill>
                  <a:schemeClr val="hlink"/>
                </a:solidFill>
                <a:latin typeface="Coming Soon"/>
                <a:ea typeface="Coming Soon"/>
                <a:cs typeface="Coming Soon"/>
                <a:sym typeface="Coming Soon"/>
                <a:hlinkClick r:id="rId10"/>
              </a:rPr>
            </a:br>
            <a:r>
              <a:rPr b="1" lang="en" sz="1300" u="sng">
                <a:solidFill>
                  <a:schemeClr val="hlink"/>
                </a:solidFill>
                <a:latin typeface="Coming Soon"/>
                <a:ea typeface="Coming Soon"/>
                <a:cs typeface="Coming Soon"/>
                <a:sym typeface="Coming Soon"/>
                <a:hlinkClick r:id="rId11"/>
              </a:rPr>
              <a:t>Bugatti Chiron</a:t>
            </a:r>
            <a:endParaRPr sz="1200"/>
          </a:p>
        </p:txBody>
      </p:sp>
      <p:pic>
        <p:nvPicPr>
          <p:cNvPr id="127" name="Google Shape;127;p21">
            <a:hlinkClick r:id="rId12"/>
          </p:cNvPr>
          <p:cNvPicPr preferRelativeResize="0"/>
          <p:nvPr/>
        </p:nvPicPr>
        <p:blipFill>
          <a:blip r:embed="rId13">
            <a:alphaModFix/>
          </a:blip>
          <a:stretch>
            <a:fillRect/>
          </a:stretch>
        </p:blipFill>
        <p:spPr>
          <a:xfrm>
            <a:off x="4454750" y="2320209"/>
            <a:ext cx="2515249" cy="1602574"/>
          </a:xfrm>
          <a:prstGeom prst="rect">
            <a:avLst/>
          </a:prstGeom>
          <a:noFill/>
          <a:ln>
            <a:noFill/>
          </a:ln>
        </p:spPr>
      </p:pic>
      <p:sp>
        <p:nvSpPr>
          <p:cNvPr id="128" name="Google Shape;128;p21"/>
          <p:cNvSpPr txBox="1"/>
          <p:nvPr/>
        </p:nvSpPr>
        <p:spPr>
          <a:xfrm>
            <a:off x="4647425" y="3919550"/>
            <a:ext cx="2070000" cy="5850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300" u="sng">
                <a:solidFill>
                  <a:schemeClr val="hlink"/>
                </a:solidFill>
                <a:latin typeface="Coming Soon"/>
                <a:ea typeface="Coming Soon"/>
                <a:cs typeface="Coming Soon"/>
                <a:sym typeface="Coming Soon"/>
                <a:hlinkClick r:id="rId14"/>
              </a:rPr>
              <a:t>How to Draw A Summer </a:t>
            </a:r>
            <a:br>
              <a:rPr b="1" lang="en" sz="1300" u="sng">
                <a:solidFill>
                  <a:schemeClr val="hlink"/>
                </a:solidFill>
                <a:latin typeface="Coming Soon"/>
                <a:ea typeface="Coming Soon"/>
                <a:cs typeface="Coming Soon"/>
                <a:sym typeface="Coming Soon"/>
                <a:hlinkClick r:id="rId15"/>
              </a:rPr>
            </a:br>
            <a:r>
              <a:rPr b="1" lang="en" sz="1300" u="sng">
                <a:solidFill>
                  <a:schemeClr val="hlink"/>
                </a:solidFill>
                <a:latin typeface="Coming Soon"/>
                <a:ea typeface="Coming Soon"/>
                <a:cs typeface="Coming Soon"/>
                <a:sym typeface="Coming Soon"/>
                <a:hlinkClick r:id="rId16"/>
              </a:rPr>
              <a:t>Surf Bus</a:t>
            </a:r>
            <a:endParaRPr sz="1200"/>
          </a:p>
        </p:txBody>
      </p:sp>
      <p:pic>
        <p:nvPicPr>
          <p:cNvPr id="129" name="Google Shape;129;p21">
            <a:hlinkClick r:id="rId17"/>
          </p:cNvPr>
          <p:cNvPicPr preferRelativeResize="0"/>
          <p:nvPr/>
        </p:nvPicPr>
        <p:blipFill rotWithShape="1">
          <a:blip r:embed="rId18">
            <a:alphaModFix/>
          </a:blip>
          <a:srcRect b="0" l="5730" r="20615" t="0"/>
          <a:stretch/>
        </p:blipFill>
        <p:spPr>
          <a:xfrm>
            <a:off x="7070650" y="2322900"/>
            <a:ext cx="1904499" cy="1640023"/>
          </a:xfrm>
          <a:prstGeom prst="rect">
            <a:avLst/>
          </a:prstGeom>
          <a:noFill/>
          <a:ln>
            <a:noFill/>
          </a:ln>
        </p:spPr>
      </p:pic>
      <p:sp>
        <p:nvSpPr>
          <p:cNvPr id="130" name="Google Shape;130;p21"/>
          <p:cNvSpPr txBox="1"/>
          <p:nvPr/>
        </p:nvSpPr>
        <p:spPr>
          <a:xfrm>
            <a:off x="6987900" y="3919550"/>
            <a:ext cx="2070000" cy="5850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300" u="sng">
                <a:solidFill>
                  <a:schemeClr val="hlink"/>
                </a:solidFill>
                <a:latin typeface="Coming Soon"/>
                <a:ea typeface="Coming Soon"/>
                <a:cs typeface="Coming Soon"/>
                <a:sym typeface="Coming Soon"/>
                <a:hlinkClick r:id="rId19"/>
              </a:rPr>
              <a:t>How to Draw A </a:t>
            </a:r>
            <a:br>
              <a:rPr b="1" lang="en" sz="1300" u="sng">
                <a:solidFill>
                  <a:schemeClr val="hlink"/>
                </a:solidFill>
                <a:latin typeface="Coming Soon"/>
                <a:ea typeface="Coming Soon"/>
                <a:cs typeface="Coming Soon"/>
                <a:sym typeface="Coming Soon"/>
                <a:hlinkClick r:id="rId20"/>
              </a:rPr>
            </a:br>
            <a:r>
              <a:rPr b="1" lang="en" sz="1300" u="sng">
                <a:solidFill>
                  <a:schemeClr val="hlink"/>
                </a:solidFill>
                <a:latin typeface="Coming Soon"/>
                <a:ea typeface="Coming Soon"/>
                <a:cs typeface="Coming Soon"/>
                <a:sym typeface="Coming Soon"/>
                <a:hlinkClick r:id="rId21"/>
              </a:rPr>
              <a:t>Fire Engine</a:t>
            </a:r>
            <a:endParaRPr sz="12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134" name="Shape 134"/>
        <p:cNvGrpSpPr/>
        <p:nvPr/>
      </p:nvGrpSpPr>
      <p:grpSpPr>
        <a:xfrm>
          <a:off x="0" y="0"/>
          <a:ext cx="0" cy="0"/>
          <a:chOff x="0" y="0"/>
          <a:chExt cx="0" cy="0"/>
        </a:xfrm>
      </p:grpSpPr>
      <p:sp>
        <p:nvSpPr>
          <p:cNvPr id="135" name="Google Shape;135;p22"/>
          <p:cNvSpPr txBox="1"/>
          <p:nvPr>
            <p:ph type="ctrTitle"/>
          </p:nvPr>
        </p:nvSpPr>
        <p:spPr>
          <a:xfrm>
            <a:off x="311700" y="549025"/>
            <a:ext cx="8520600" cy="495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891"/>
              <a:buNone/>
            </a:pPr>
            <a:r>
              <a:rPr lang="en" sz="2640" u="sng">
                <a:latin typeface="Coming Soon"/>
                <a:ea typeface="Coming Soon"/>
                <a:cs typeface="Coming Soon"/>
                <a:sym typeface="Coming Soon"/>
              </a:rPr>
              <a:t>PE Lesson</a:t>
            </a:r>
            <a:endParaRPr sz="2640" u="sng">
              <a:latin typeface="Coming Soon"/>
              <a:ea typeface="Coming Soon"/>
              <a:cs typeface="Coming Soon"/>
              <a:sym typeface="Coming Soon"/>
            </a:endParaRPr>
          </a:p>
        </p:txBody>
      </p:sp>
      <p:sp>
        <p:nvSpPr>
          <p:cNvPr id="136" name="Google Shape;136;p22"/>
          <p:cNvSpPr txBox="1"/>
          <p:nvPr>
            <p:ph idx="1" type="subTitle"/>
          </p:nvPr>
        </p:nvSpPr>
        <p:spPr>
          <a:xfrm>
            <a:off x="5018100" y="0"/>
            <a:ext cx="4125900" cy="7926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sz="2600" u="sng">
                <a:solidFill>
                  <a:schemeClr val="hlink"/>
                </a:solidFill>
                <a:latin typeface="Coming Soon"/>
                <a:ea typeface="Coming Soon"/>
                <a:cs typeface="Coming Soon"/>
                <a:sym typeface="Coming Soon"/>
                <a:hlinkClick action="ppaction://hlinksldjump" r:id="rId3"/>
              </a:rPr>
              <a:t>Tuesday 29th June 2021</a:t>
            </a:r>
            <a:endParaRPr sz="2600">
              <a:latin typeface="Coming Soon"/>
              <a:ea typeface="Coming Soon"/>
              <a:cs typeface="Coming Soon"/>
              <a:sym typeface="Coming Soon"/>
            </a:endParaRPr>
          </a:p>
        </p:txBody>
      </p:sp>
      <p:sp>
        <p:nvSpPr>
          <p:cNvPr id="137" name="Google Shape;137;p22"/>
          <p:cNvSpPr txBox="1"/>
          <p:nvPr/>
        </p:nvSpPr>
        <p:spPr>
          <a:xfrm>
            <a:off x="57800" y="1151400"/>
            <a:ext cx="6328800" cy="226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500" u="sng">
                <a:latin typeface="Coming Soon"/>
                <a:ea typeface="Coming Soon"/>
                <a:cs typeface="Coming Soon"/>
                <a:sym typeface="Coming Soon"/>
              </a:rPr>
              <a:t>Running over obstacles and throwing for accuracy</a:t>
            </a:r>
            <a:endParaRPr b="1" sz="1500" u="sng">
              <a:latin typeface="Coming Soon"/>
              <a:ea typeface="Coming Soon"/>
              <a:cs typeface="Coming Soon"/>
              <a:sym typeface="Coming Soon"/>
            </a:endParaRPr>
          </a:p>
          <a:p>
            <a:pPr indent="0" lvl="0" marL="0" rtl="0" algn="l">
              <a:spcBef>
                <a:spcPts val="0"/>
              </a:spcBef>
              <a:spcAft>
                <a:spcPts val="0"/>
              </a:spcAft>
              <a:buNone/>
            </a:pPr>
            <a:r>
              <a:rPr lang="en" sz="1200">
                <a:latin typeface="Coming Soon"/>
                <a:ea typeface="Coming Soon"/>
                <a:cs typeface="Coming Soon"/>
                <a:sym typeface="Coming Soon"/>
              </a:rPr>
              <a:t>Children will be involved in activities to practise running and jumping skills, and will improve accuracy throwing from a standing position. Please note this lesson will require some physical exercise and additional equipment, beyond a pen, pencil or paper. Please see the equipment slide near the start of the lesson video and make sure your child is adequately supervised when equipment is required. Parents and carers are responsible for ensuring that children follow the correct safety advice provided at the start of this lesson and the instructions the teacher gives during the lesson. Parents and carers are responsible for supervising activities where required and for seeking medical advice in advance if your child has a medical condition that may prevent them taking part in physical activity.    </a:t>
            </a:r>
            <a:r>
              <a:rPr b="1" lang="en" sz="1200" u="sng">
                <a:solidFill>
                  <a:schemeClr val="hlink"/>
                </a:solidFill>
                <a:latin typeface="Coming Soon"/>
                <a:ea typeface="Coming Soon"/>
                <a:cs typeface="Coming Soon"/>
                <a:sym typeface="Coming Soon"/>
                <a:hlinkClick r:id="rId4"/>
              </a:rPr>
              <a:t>CLICK HERE</a:t>
            </a:r>
            <a:r>
              <a:rPr b="1" lang="en" sz="1200">
                <a:latin typeface="Coming Soon"/>
                <a:ea typeface="Coming Soon"/>
                <a:cs typeface="Coming Soon"/>
                <a:sym typeface="Coming Soon"/>
              </a:rPr>
              <a:t> or ON THE IMAGE TO GO TO THE WEBSITE</a:t>
            </a:r>
            <a:endParaRPr b="1" sz="1200">
              <a:latin typeface="Coming Soon"/>
              <a:ea typeface="Coming Soon"/>
              <a:cs typeface="Coming Soon"/>
              <a:sym typeface="Coming Soon"/>
            </a:endParaRPr>
          </a:p>
        </p:txBody>
      </p:sp>
      <p:pic>
        <p:nvPicPr>
          <p:cNvPr id="138" name="Google Shape;138;p22">
            <a:hlinkClick r:id="rId5"/>
          </p:cNvPr>
          <p:cNvPicPr preferRelativeResize="0"/>
          <p:nvPr/>
        </p:nvPicPr>
        <p:blipFill>
          <a:blip r:embed="rId6">
            <a:alphaModFix/>
          </a:blip>
          <a:stretch>
            <a:fillRect/>
          </a:stretch>
        </p:blipFill>
        <p:spPr>
          <a:xfrm>
            <a:off x="6386600" y="1284950"/>
            <a:ext cx="2682749" cy="1905799"/>
          </a:xfrm>
          <a:prstGeom prst="rect">
            <a:avLst/>
          </a:prstGeom>
          <a:noFill/>
          <a:ln cap="flat" cmpd="sng" w="19050">
            <a:solidFill>
              <a:schemeClr val="dk2"/>
            </a:solidFill>
            <a:prstDash val="solid"/>
            <a:round/>
            <a:headEnd len="sm" w="sm" type="none"/>
            <a:tailEnd len="sm" w="sm" type="none"/>
          </a:ln>
        </p:spPr>
      </p:pic>
      <p:sp>
        <p:nvSpPr>
          <p:cNvPr id="139" name="Google Shape;139;p22"/>
          <p:cNvSpPr txBox="1"/>
          <p:nvPr/>
        </p:nvSpPr>
        <p:spPr>
          <a:xfrm>
            <a:off x="225150" y="3520475"/>
            <a:ext cx="8844300" cy="1523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500" u="sng">
                <a:latin typeface="Coming Soon"/>
                <a:ea typeface="Coming Soon"/>
                <a:cs typeface="Coming Soon"/>
                <a:sym typeface="Coming Soon"/>
              </a:rPr>
              <a:t>YouTube PE Lesson</a:t>
            </a:r>
            <a:br>
              <a:rPr b="1" lang="en" sz="1500" u="sng">
                <a:latin typeface="Coming Soon"/>
                <a:ea typeface="Coming Soon"/>
                <a:cs typeface="Coming Soon"/>
                <a:sym typeface="Coming Soon"/>
              </a:rPr>
            </a:br>
            <a:r>
              <a:rPr lang="en" sz="1200">
                <a:latin typeface="Coming Soon"/>
                <a:ea typeface="Coming Soon"/>
                <a:cs typeface="Coming Soon"/>
                <a:sym typeface="Coming Soon"/>
              </a:rPr>
              <a:t>If you are unable to take part i the above lesson due to lack of space then please use one of these lesson to help you. You should remember them from the last lockdown</a:t>
            </a:r>
            <a:endParaRPr sz="1200">
              <a:latin typeface="Coming Soon"/>
              <a:ea typeface="Coming Soon"/>
              <a:cs typeface="Coming Soon"/>
              <a:sym typeface="Coming Soon"/>
            </a:endParaRPr>
          </a:p>
          <a:p>
            <a:pPr indent="0" lvl="0" marL="0" rtl="0" algn="l">
              <a:spcBef>
                <a:spcPts val="0"/>
              </a:spcBef>
              <a:spcAft>
                <a:spcPts val="0"/>
              </a:spcAft>
              <a:buNone/>
            </a:pPr>
            <a:r>
              <a:t/>
            </a:r>
            <a:endParaRPr sz="1200">
              <a:latin typeface="Coming Soon"/>
              <a:ea typeface="Coming Soon"/>
              <a:cs typeface="Coming Soon"/>
              <a:sym typeface="Coming Soon"/>
            </a:endParaRPr>
          </a:p>
          <a:p>
            <a:pPr indent="0" lvl="0" marL="0" rtl="0" algn="l">
              <a:spcBef>
                <a:spcPts val="0"/>
              </a:spcBef>
              <a:spcAft>
                <a:spcPts val="0"/>
              </a:spcAft>
              <a:buNone/>
            </a:pPr>
            <a:r>
              <a:rPr b="1" lang="en" sz="1200" u="sng">
                <a:solidFill>
                  <a:schemeClr val="hlink"/>
                </a:solidFill>
                <a:latin typeface="Coming Soon"/>
                <a:ea typeface="Coming Soon"/>
                <a:cs typeface="Coming Soon"/>
                <a:sym typeface="Coming Soon"/>
                <a:hlinkClick r:id="rId7"/>
              </a:rPr>
              <a:t>VIDEO ONE </a:t>
            </a:r>
            <a:r>
              <a:rPr b="1" lang="en" sz="1200">
                <a:latin typeface="Coming Soon"/>
                <a:ea typeface="Coming Soon"/>
                <a:cs typeface="Coming Soon"/>
                <a:sym typeface="Coming Soon"/>
              </a:rPr>
              <a:t>   </a:t>
            </a:r>
            <a:r>
              <a:rPr lang="en" sz="1200">
                <a:latin typeface="Coming Soon"/>
                <a:ea typeface="Coming Soon"/>
                <a:cs typeface="Coming Soon"/>
                <a:sym typeface="Coming Soon"/>
              </a:rPr>
              <a:t>                                                 </a:t>
            </a:r>
            <a:r>
              <a:rPr b="1" lang="en" sz="1200" u="sng">
                <a:solidFill>
                  <a:schemeClr val="hlink"/>
                </a:solidFill>
                <a:latin typeface="Coming Soon"/>
                <a:ea typeface="Coming Soon"/>
                <a:cs typeface="Coming Soon"/>
                <a:sym typeface="Coming Soon"/>
                <a:hlinkClick r:id="rId8"/>
              </a:rPr>
              <a:t>VIDEO TWO</a:t>
            </a:r>
            <a:r>
              <a:rPr lang="en" sz="1200">
                <a:latin typeface="Coming Soon"/>
                <a:ea typeface="Coming Soon"/>
                <a:cs typeface="Coming Soon"/>
                <a:sym typeface="Coming Soon"/>
              </a:rPr>
              <a:t>                                             </a:t>
            </a:r>
            <a:r>
              <a:rPr b="1" lang="en" sz="1200">
                <a:latin typeface="Coming Soon"/>
                <a:ea typeface="Coming Soon"/>
                <a:cs typeface="Coming Soon"/>
                <a:sym typeface="Coming Soon"/>
              </a:rPr>
              <a:t>  </a:t>
            </a:r>
            <a:r>
              <a:rPr b="1" lang="en" sz="1200" u="sng">
                <a:solidFill>
                  <a:schemeClr val="hlink"/>
                </a:solidFill>
                <a:latin typeface="Coming Soon"/>
                <a:ea typeface="Coming Soon"/>
                <a:cs typeface="Coming Soon"/>
                <a:sym typeface="Coming Soon"/>
                <a:hlinkClick r:id="rId9"/>
              </a:rPr>
              <a:t>VIDEO THREE</a:t>
            </a:r>
            <a:br>
              <a:rPr lang="en" sz="1200">
                <a:latin typeface="Coming Soon"/>
                <a:ea typeface="Coming Soon"/>
                <a:cs typeface="Coming Soon"/>
                <a:sym typeface="Coming Soon"/>
              </a:rPr>
            </a:br>
            <a:br>
              <a:rPr lang="en" sz="1200">
                <a:latin typeface="Coming Soon"/>
                <a:ea typeface="Coming Soon"/>
                <a:cs typeface="Coming Soon"/>
                <a:sym typeface="Coming Soon"/>
              </a:rPr>
            </a:br>
            <a:r>
              <a:rPr lang="en" sz="1200">
                <a:latin typeface="Coming Soon"/>
                <a:ea typeface="Coming Soon"/>
                <a:cs typeface="Coming Soon"/>
                <a:sym typeface="Coming Soon"/>
              </a:rPr>
              <a:t>These videos are filmed by an American PE Coach so there are some American references that you might not know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