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524288"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" type="body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6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6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2" name="Google Shape;42;p6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43" name="Google Shape;43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49" name="Google Shape;49;p7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0" name="Google Shape;50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9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5" name="Google Shape;65;p10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66" name="Google Shape;66;p10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7" name="Google Shape;67;p10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68" name="Google Shape;68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74" name="Google Shape;74;p11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75" name="Google Shape;75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7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0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5.png"/><Relationship Id="rId9" Type="http://schemas.openxmlformats.org/officeDocument/2006/relationships/image" Target="../media/image11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10.png"/><Relationship Id="rId8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jpg"/><Relationship Id="rId4" Type="http://schemas.openxmlformats.org/officeDocument/2006/relationships/image" Target="../media/image16.jpg"/><Relationship Id="rId5" Type="http://schemas.openxmlformats.org/officeDocument/2006/relationships/image" Target="../media/image15.jpg"/><Relationship Id="rId6" Type="http://schemas.openxmlformats.org/officeDocument/2006/relationships/image" Target="../media/image13.jpg"/><Relationship Id="rId7" Type="http://schemas.openxmlformats.org/officeDocument/2006/relationships/image" Target="../media/image1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ortrait with Footer.png" id="89" name="Google Shape;89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950" y="6453187"/>
            <a:ext cx="1008062" cy="327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71550" y="1341437"/>
            <a:ext cx="7199312" cy="3694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ortrait with Footer.png" id="95" name="Google Shape;95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950" y="6453187"/>
            <a:ext cx="1008062" cy="327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55650" y="1844675"/>
            <a:ext cx="7608887" cy="360521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7" name="Google Shape;97;p14"/>
          <p:cNvCxnSpPr/>
          <p:nvPr/>
        </p:nvCxnSpPr>
        <p:spPr>
          <a:xfrm>
            <a:off x="4611687" y="1412875"/>
            <a:ext cx="4762" cy="1835150"/>
          </a:xfrm>
          <a:prstGeom prst="straightConnector1">
            <a:avLst/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med" w="med" type="none"/>
            <a:tailEnd len="med" w="med" type="triangle"/>
          </a:ln>
        </p:spPr>
      </p:cxnSp>
      <p:sp>
        <p:nvSpPr>
          <p:cNvPr id="98" name="Google Shape;98;p14"/>
          <p:cNvSpPr txBox="1"/>
          <p:nvPr/>
        </p:nvSpPr>
        <p:spPr>
          <a:xfrm>
            <a:off x="4191000" y="2352675"/>
            <a:ext cx="3527425" cy="2554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None/>
            </a:pPr>
            <a:r>
              <a:rPr b="0" i="0" lang="en-US" sz="32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Asia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t/>
            </a:r>
            <a:endParaRPr b="0" i="0" sz="32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t/>
            </a:r>
            <a:endParaRPr b="0" i="0" sz="32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t/>
            </a:r>
            <a:endParaRPr b="0" i="0" sz="32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200" u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9" name="Google Shape;99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8737" y="1843087"/>
            <a:ext cx="3530600" cy="312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217737" y="2255837"/>
            <a:ext cx="3530600" cy="2633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90575" y="3762375"/>
            <a:ext cx="3530600" cy="312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4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2819400" y="638175"/>
            <a:ext cx="3530600" cy="2633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4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5437187" y="4224337"/>
            <a:ext cx="3529012" cy="2633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4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2795587" y="3255962"/>
            <a:ext cx="3529012" cy="26336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5" name="Google Shape;105;p14"/>
          <p:cNvCxnSpPr/>
          <p:nvPr/>
        </p:nvCxnSpPr>
        <p:spPr>
          <a:xfrm>
            <a:off x="790575" y="3860800"/>
            <a:ext cx="7573962" cy="0"/>
          </a:xfrm>
          <a:prstGeom prst="straightConnector1">
            <a:avLst/>
          </a:prstGeom>
          <a:noFill/>
          <a:ln cap="flat" cmpd="sng" w="76200">
            <a:solidFill>
              <a:srgbClr val="FF0000"/>
            </a:solidFill>
            <a:prstDash val="solid"/>
            <a:miter lim="800000"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5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b="0" i="0" lang="en-US" sz="3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Lets take a closer look at the continent of Africa </a:t>
            </a:r>
            <a:endParaRPr/>
          </a:p>
        </p:txBody>
      </p:sp>
      <p:pic>
        <p:nvPicPr>
          <p:cNvPr descr="Image result for africa countries" id="111" name="Google Shape;111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24075" y="1196975"/>
            <a:ext cx="4679950" cy="4968875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5"/>
          <p:cNvSpPr txBox="1"/>
          <p:nvPr/>
        </p:nvSpPr>
        <p:spPr>
          <a:xfrm>
            <a:off x="457200" y="4149725"/>
            <a:ext cx="3763962" cy="522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 you spot Egypt?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6"/>
          <p:cNvSpPr txBox="1"/>
          <p:nvPr>
            <p:ph type="title"/>
          </p:nvPr>
        </p:nvSpPr>
        <p:spPr>
          <a:xfrm>
            <a:off x="4195762" y="549275"/>
            <a:ext cx="4475162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River Nile</a:t>
            </a:r>
            <a:endParaRPr/>
          </a:p>
        </p:txBody>
      </p:sp>
      <p:pic>
        <p:nvPicPr>
          <p:cNvPr descr="Image result for river nile ancient egypt" id="118" name="Google Shape;118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950" y="549275"/>
            <a:ext cx="3595687" cy="6021387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6"/>
          <p:cNvSpPr txBox="1"/>
          <p:nvPr/>
        </p:nvSpPr>
        <p:spPr>
          <a:xfrm>
            <a:off x="4468812" y="1333500"/>
            <a:ext cx="3960812" cy="48323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rPr b="0" i="0" lang="en-US" sz="2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country of Egypt is a very dry place and is covered in desert.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rPr b="0" i="0" lang="en-US" sz="2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two deserts either side of the Nile are the Western Desert and the Eastern Desert.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t/>
            </a:r>
            <a:endParaRPr b="0" i="0" sz="28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rPr b="0" i="0" lang="en-US" sz="2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only water source for Egypt is the River Nile.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 result for river nile ancient egypt" id="124" name="Google Shape;124;p17"/>
          <p:cNvPicPr preferRelativeResize="0"/>
          <p:nvPr/>
        </p:nvPicPr>
        <p:blipFill rotWithShape="1">
          <a:blip r:embed="rId3">
            <a:alphaModFix/>
          </a:blip>
          <a:srcRect b="9091" l="0" r="0" t="0"/>
          <a:stretch/>
        </p:blipFill>
        <p:spPr>
          <a:xfrm>
            <a:off x="615950" y="549275"/>
            <a:ext cx="5518150" cy="5688012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17"/>
          <p:cNvSpPr txBox="1"/>
          <p:nvPr/>
        </p:nvSpPr>
        <p:spPr>
          <a:xfrm>
            <a:off x="6134100" y="692150"/>
            <a:ext cx="2293937" cy="55102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b="0" i="0" lang="en-US" sz="3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you spot any other sources of water near Egypt?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t/>
            </a:r>
            <a:endParaRPr b="0" i="0" sz="32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b="0" i="0" lang="en-US" sz="32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 you think these are warm or cold seas? 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 result for ancient egypt map kids blank" id="130" name="Google Shape;130;p18"/>
          <p:cNvPicPr preferRelativeResize="0"/>
          <p:nvPr/>
        </p:nvPicPr>
        <p:blipFill rotWithShape="1">
          <a:blip r:embed="rId3">
            <a:alphaModFix/>
          </a:blip>
          <a:srcRect b="10351" l="11216" r="0" t="20297"/>
          <a:stretch/>
        </p:blipFill>
        <p:spPr>
          <a:xfrm>
            <a:off x="830262" y="569912"/>
            <a:ext cx="5689600" cy="5399087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18"/>
          <p:cNvSpPr txBox="1"/>
          <p:nvPr/>
        </p:nvSpPr>
        <p:spPr>
          <a:xfrm>
            <a:off x="6269037" y="1236662"/>
            <a:ext cx="2216150" cy="3540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b="0" i="0" lang="en-US" sz="3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Lets take a closer look at Ancient Egypt and what was there. </a:t>
            </a:r>
            <a:endParaRPr/>
          </a:p>
        </p:txBody>
      </p:sp>
      <p:pic>
        <p:nvPicPr>
          <p:cNvPr descr="Image result for pyramids of giza" id="132" name="Google Shape;132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70062" y="2065337"/>
            <a:ext cx="1196975" cy="796925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8"/>
          <p:cNvSpPr txBox="1"/>
          <p:nvPr/>
        </p:nvSpPr>
        <p:spPr>
          <a:xfrm>
            <a:off x="827087" y="1412875"/>
            <a:ext cx="2051050" cy="461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omic Sans MS"/>
              <a:buNone/>
            </a:pPr>
            <a:r>
              <a:rPr b="0" i="0" lang="en-US" sz="2400" u="none">
                <a:solidFill>
                  <a:srgbClr val="7030A0"/>
                </a:solidFill>
                <a:latin typeface="Comic Sans MS"/>
                <a:ea typeface="Comic Sans MS"/>
                <a:cs typeface="Comic Sans MS"/>
                <a:sym typeface="Comic Sans MS"/>
              </a:rPr>
              <a:t>Lower Egypt </a:t>
            </a:r>
            <a:endParaRPr/>
          </a:p>
        </p:txBody>
      </p:sp>
      <p:sp>
        <p:nvSpPr>
          <p:cNvPr id="134" name="Google Shape;134;p18"/>
          <p:cNvSpPr txBox="1"/>
          <p:nvPr/>
        </p:nvSpPr>
        <p:spPr>
          <a:xfrm rot="3240000">
            <a:off x="4518818" y="3309143"/>
            <a:ext cx="2063750" cy="461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omic Sans MS"/>
              <a:buNone/>
            </a:pPr>
            <a:r>
              <a:rPr b="0" i="0" lang="en-US" sz="2400" u="none">
                <a:solidFill>
                  <a:srgbClr val="7030A0"/>
                </a:solidFill>
                <a:latin typeface="Comic Sans MS"/>
                <a:ea typeface="Comic Sans MS"/>
                <a:cs typeface="Comic Sans MS"/>
                <a:sym typeface="Comic Sans MS"/>
              </a:rPr>
              <a:t>Upper Egypt </a:t>
            </a:r>
            <a:endParaRPr/>
          </a:p>
        </p:txBody>
      </p:sp>
      <p:pic>
        <p:nvPicPr>
          <p:cNvPr descr="Image result for tutankhamun death mask" id="135" name="Google Shape;135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42987" y="4745037"/>
            <a:ext cx="887412" cy="10271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sphinx cartoon" id="136" name="Google Shape;136;p1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33437" y="2327275"/>
            <a:ext cx="1096962" cy="9207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map of ancient egypt kids" id="137" name="Google Shape;137;p18"/>
          <p:cNvPicPr preferRelativeResize="0"/>
          <p:nvPr/>
        </p:nvPicPr>
        <p:blipFill rotWithShape="1">
          <a:blip r:embed="rId7">
            <a:alphaModFix/>
          </a:blip>
          <a:srcRect b="40812" l="9231" r="67260" t="41450"/>
          <a:stretch/>
        </p:blipFill>
        <p:spPr>
          <a:xfrm>
            <a:off x="938212" y="3394075"/>
            <a:ext cx="1096962" cy="1101725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18"/>
          <p:cNvSpPr/>
          <p:nvPr/>
        </p:nvSpPr>
        <p:spPr>
          <a:xfrm>
            <a:off x="3624262" y="1644650"/>
            <a:ext cx="400050" cy="368300"/>
          </a:xfrm>
          <a:custGeom>
            <a:rect b="b" l="l" r="r" t="t"/>
            <a:pathLst>
              <a:path extrusionOk="0" h="368072" w="400914">
                <a:moveTo>
                  <a:pt x="0" y="140591"/>
                </a:moveTo>
                <a:lnTo>
                  <a:pt x="153136" y="140592"/>
                </a:lnTo>
                <a:lnTo>
                  <a:pt x="200457" y="0"/>
                </a:lnTo>
                <a:lnTo>
                  <a:pt x="247778" y="140592"/>
                </a:lnTo>
                <a:lnTo>
                  <a:pt x="400914" y="140591"/>
                </a:lnTo>
                <a:lnTo>
                  <a:pt x="277023" y="227480"/>
                </a:lnTo>
                <a:lnTo>
                  <a:pt x="324346" y="368071"/>
                </a:lnTo>
                <a:lnTo>
                  <a:pt x="200457" y="281180"/>
                </a:lnTo>
                <a:lnTo>
                  <a:pt x="76568" y="368071"/>
                </a:lnTo>
                <a:lnTo>
                  <a:pt x="123891" y="227480"/>
                </a:lnTo>
                <a:lnTo>
                  <a:pt x="0" y="140591"/>
                </a:lnTo>
                <a:close/>
              </a:path>
            </a:pathLst>
          </a:custGeom>
          <a:solidFill>
            <a:srgbClr val="FF0000"/>
          </a:solidFill>
          <a:ln cap="flat" cmpd="sng" w="254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18"/>
          <p:cNvSpPr txBox="1"/>
          <p:nvPr/>
        </p:nvSpPr>
        <p:spPr>
          <a:xfrm>
            <a:off x="4024312" y="1627187"/>
            <a:ext cx="923925" cy="461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omic Sans MS"/>
              <a:buNone/>
            </a:pPr>
            <a:r>
              <a:rPr b="0" i="0" lang="en-US" sz="2400" u="non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Cairo</a:t>
            </a:r>
            <a:endParaRPr/>
          </a:p>
        </p:txBody>
      </p:sp>
      <p:sp>
        <p:nvSpPr>
          <p:cNvPr id="140" name="Google Shape;140;p18"/>
          <p:cNvSpPr txBox="1"/>
          <p:nvPr/>
        </p:nvSpPr>
        <p:spPr>
          <a:xfrm>
            <a:off x="1055687" y="1773237"/>
            <a:ext cx="2078037" cy="369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b="1" i="0" lang="en-US" sz="18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Pyramids of Giza</a:t>
            </a:r>
            <a:endParaRPr/>
          </a:p>
        </p:txBody>
      </p:sp>
      <p:sp>
        <p:nvSpPr>
          <p:cNvPr id="141" name="Google Shape;141;p18"/>
          <p:cNvSpPr txBox="1"/>
          <p:nvPr/>
        </p:nvSpPr>
        <p:spPr>
          <a:xfrm>
            <a:off x="1712912" y="2900362"/>
            <a:ext cx="920750" cy="369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b="1" i="0" lang="en-US" sz="18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Sphinx</a:t>
            </a:r>
            <a:endParaRPr/>
          </a:p>
        </p:txBody>
      </p:sp>
      <p:sp>
        <p:nvSpPr>
          <p:cNvPr id="142" name="Google Shape;142;p18"/>
          <p:cNvSpPr txBox="1"/>
          <p:nvPr/>
        </p:nvSpPr>
        <p:spPr>
          <a:xfrm>
            <a:off x="1854200" y="4157662"/>
            <a:ext cx="1916112" cy="36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b="1" i="0" lang="en-US" sz="18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Al Kharga oasis</a:t>
            </a:r>
            <a:endParaRPr/>
          </a:p>
        </p:txBody>
      </p:sp>
      <p:sp>
        <p:nvSpPr>
          <p:cNvPr id="143" name="Google Shape;143;p18"/>
          <p:cNvSpPr txBox="1"/>
          <p:nvPr/>
        </p:nvSpPr>
        <p:spPr>
          <a:xfrm>
            <a:off x="1905000" y="5006975"/>
            <a:ext cx="2320925" cy="36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b="1" i="0" lang="en-US" sz="18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Valley of the Kings</a:t>
            </a:r>
            <a:endParaRPr/>
          </a:p>
        </p:txBody>
      </p:sp>
      <p:sp>
        <p:nvSpPr>
          <p:cNvPr id="144" name="Google Shape;144;p18"/>
          <p:cNvSpPr txBox="1"/>
          <p:nvPr/>
        </p:nvSpPr>
        <p:spPr>
          <a:xfrm rot="3960000">
            <a:off x="3309143" y="3171031"/>
            <a:ext cx="1292225" cy="369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1800"/>
              <a:buFont typeface="Comic Sans MS"/>
              <a:buNone/>
            </a:pPr>
            <a:r>
              <a:rPr b="1" i="0" lang="en-US" sz="1800" u="none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River Nile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ortrait with Footer.png" id="149" name="Google Shape;149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950" y="6453187"/>
            <a:ext cx="1008062" cy="3270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river nile ancient egypt" id="150" name="Google Shape;150;p19"/>
          <p:cNvPicPr preferRelativeResize="0"/>
          <p:nvPr/>
        </p:nvPicPr>
        <p:blipFill rotWithShape="1">
          <a:blip r:embed="rId4">
            <a:alphaModFix/>
          </a:blip>
          <a:srcRect b="9091" l="0" r="0" t="0"/>
          <a:stretch/>
        </p:blipFill>
        <p:spPr>
          <a:xfrm>
            <a:off x="615950" y="549275"/>
            <a:ext cx="5518150" cy="5688012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19"/>
          <p:cNvSpPr txBox="1"/>
          <p:nvPr/>
        </p:nvSpPr>
        <p:spPr>
          <a:xfrm>
            <a:off x="5219700" y="549275"/>
            <a:ext cx="3303587" cy="501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None/>
            </a:pPr>
            <a:r>
              <a:rPr b="0" i="0" lang="en-US" sz="32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is a map of Egypt. Note that all the villages and towns are all built close to the River Nile.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t/>
            </a:r>
            <a:endParaRPr b="0" i="0" sz="320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None/>
            </a:pPr>
            <a:r>
              <a:rPr b="0" i="0" lang="en-US" sz="320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Why do you think this is?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ortrait with Footer.png" id="156" name="Google Shape;156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950" y="6453187"/>
            <a:ext cx="1008062" cy="3270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birdy - Copy.png" id="157" name="Google Shape;157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771775" y="836612"/>
            <a:ext cx="3500437" cy="3500437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0"/>
          <p:cNvSpPr txBox="1"/>
          <p:nvPr/>
        </p:nvSpPr>
        <p:spPr>
          <a:xfrm>
            <a:off x="3276600" y="3860800"/>
            <a:ext cx="5399087" cy="8318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Calibri"/>
              <a:buNone/>
            </a:pPr>
            <a:r>
              <a:rPr b="0" i="0" lang="en-US" sz="48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END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