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b4d7aedec7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87" name="Google Shape;87;gb4d7aedec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abb6c8099b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abb6c8099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gabb6c8099b_0_2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abb6c8099b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abb6c8099b_0_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abb6c8099b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abb6c8099b_0_1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abb6c8099b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abb6c8099b_0_3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abb6c8099b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abb6c8099b_0_4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abb6c8099b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1">
            <a:alphaModFix/>
          </a:blip>
          <a:tile algn="tl" flip="none" tx="0" sx="100000" ty="0" sy="100000"/>
        </a:blip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7.jpg"/><Relationship Id="rId4" Type="http://schemas.openxmlformats.org/officeDocument/2006/relationships/image" Target="../media/image5.png"/><Relationship Id="rId5" Type="http://schemas.openxmlformats.org/officeDocument/2006/relationships/image" Target="../media/image4.png"/><Relationship Id="rId6"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9.png"/><Relationship Id="rId5" Type="http://schemas.openxmlformats.org/officeDocument/2006/relationships/image" Target="../media/image15.png"/><Relationship Id="rId6"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0.png"/><Relationship Id="rId4" Type="http://schemas.openxmlformats.org/officeDocument/2006/relationships/image" Target="../media/image16.png"/><Relationship Id="rId5" Type="http://schemas.openxmlformats.org/officeDocument/2006/relationships/image" Target="../media/image12.png"/><Relationship Id="rId6" Type="http://schemas.openxmlformats.org/officeDocument/2006/relationships/image" Target="../media/image14.png"/><Relationship Id="rId7" Type="http://schemas.openxmlformats.org/officeDocument/2006/relationships/image" Target="../media/image13.png"/><Relationship Id="rId8"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alibri"/>
              <a:buNone/>
            </a:pPr>
            <a:r>
              <a:rPr lang="en-GB"/>
              <a:t>Ancient Egyptian Wall Paintings</a:t>
            </a:r>
            <a:endParaRPr/>
          </a:p>
        </p:txBody>
      </p:sp>
    </p:spTree>
  </p:cSld>
  <p:clrMapOvr>
    <a:masterClrMapping/>
  </p:clrMapOvr>
  <mc:AlternateContent>
    <mc:Choice Requires="p14">
      <p:transition p14:dur="100">
        <p:fade thruBlk="1"/>
      </p:transition>
    </mc:Choice>
    <mc:Fallback>
      <p:transition>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4"/>
          <p:cNvSpPr txBox="1"/>
          <p:nvPr>
            <p:ph type="ctrTitle"/>
          </p:nvPr>
        </p:nvSpPr>
        <p:spPr>
          <a:xfrm>
            <a:off x="1524000" y="1122375"/>
            <a:ext cx="9144000" cy="2160300"/>
          </a:xfrm>
          <a:prstGeom prst="rect">
            <a:avLst/>
          </a:prstGeom>
        </p:spPr>
        <p:txBody>
          <a:bodyPr anchorCtr="0" anchor="b" bIns="45700" lIns="91425" spcFirstLastPara="1" rIns="91425" wrap="square" tIns="45700">
            <a:noAutofit/>
          </a:bodyPr>
          <a:lstStyle/>
          <a:p>
            <a:pPr indent="0" lvl="0" marL="0" rtl="0" algn="ctr">
              <a:spcBef>
                <a:spcPts val="0"/>
              </a:spcBef>
              <a:spcAft>
                <a:spcPts val="0"/>
              </a:spcAft>
              <a:buNone/>
            </a:pPr>
            <a:r>
              <a:rPr lang="en-GB" sz="4300"/>
              <a:t>We can learn alot about the life and times of the Ancient Egyptians by looking at their tomb paintings.</a:t>
            </a:r>
            <a:endParaRPr sz="4300"/>
          </a:p>
        </p:txBody>
      </p:sp>
      <p:pic>
        <p:nvPicPr>
          <p:cNvPr id="90" name="Google Shape;90;p14"/>
          <p:cNvPicPr preferRelativeResize="0"/>
          <p:nvPr/>
        </p:nvPicPr>
        <p:blipFill>
          <a:blip r:embed="rId3">
            <a:alphaModFix/>
          </a:blip>
          <a:stretch>
            <a:fillRect/>
          </a:stretch>
        </p:blipFill>
        <p:spPr>
          <a:xfrm>
            <a:off x="3796313" y="3715825"/>
            <a:ext cx="4599382" cy="27883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5"/>
          <p:cNvSpPr txBox="1"/>
          <p:nvPr>
            <p:ph type="ctrTitle"/>
          </p:nvPr>
        </p:nvSpPr>
        <p:spPr>
          <a:xfrm>
            <a:off x="1153825" y="438775"/>
            <a:ext cx="8889300" cy="3282600"/>
          </a:xfrm>
          <a:prstGeom prst="rect">
            <a:avLst/>
          </a:prstGeom>
        </p:spPr>
        <p:txBody>
          <a:bodyPr anchorCtr="0" anchor="b" bIns="45700" lIns="91425" spcFirstLastPara="1" rIns="91425" wrap="square" tIns="45700">
            <a:noAutofit/>
          </a:bodyPr>
          <a:lstStyle/>
          <a:p>
            <a:pPr indent="0" lvl="0" marL="0" rtl="0" algn="ctr">
              <a:spcBef>
                <a:spcPts val="0"/>
              </a:spcBef>
              <a:spcAft>
                <a:spcPts val="0"/>
              </a:spcAft>
              <a:buNone/>
            </a:pPr>
            <a:r>
              <a:rPr lang="en-GB" sz="4300"/>
              <a:t>These paintings often depicted (showed) how the Ancient Egyptians lived, how they spent their time and what the surrounding landscape </a:t>
            </a:r>
            <a:r>
              <a:rPr lang="en-GB" sz="4200"/>
              <a:t>was</a:t>
            </a:r>
            <a:r>
              <a:rPr lang="en-GB" sz="5900"/>
              <a:t> </a:t>
            </a:r>
            <a:r>
              <a:rPr lang="en-GB" sz="4300"/>
              <a:t>like.</a:t>
            </a:r>
            <a:endParaRPr sz="4300"/>
          </a:p>
        </p:txBody>
      </p:sp>
      <p:pic>
        <p:nvPicPr>
          <p:cNvPr id="96" name="Google Shape;96;p15"/>
          <p:cNvPicPr preferRelativeResize="0"/>
          <p:nvPr/>
        </p:nvPicPr>
        <p:blipFill rotWithShape="1">
          <a:blip r:embed="rId3">
            <a:alphaModFix/>
          </a:blip>
          <a:srcRect b="0" l="0" r="0" t="0"/>
          <a:stretch/>
        </p:blipFill>
        <p:spPr>
          <a:xfrm>
            <a:off x="6894675" y="3363075"/>
            <a:ext cx="3847350" cy="31211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6"/>
          <p:cNvSpPr txBox="1"/>
          <p:nvPr>
            <p:ph type="ctrTitle"/>
          </p:nvPr>
        </p:nvSpPr>
        <p:spPr>
          <a:xfrm>
            <a:off x="1524000" y="1122380"/>
            <a:ext cx="9144000" cy="3395400"/>
          </a:xfrm>
          <a:prstGeom prst="rect">
            <a:avLst/>
          </a:prstGeom>
        </p:spPr>
        <p:txBody>
          <a:bodyPr anchorCtr="0" anchor="b" bIns="45700" lIns="91425" spcFirstLastPara="1" rIns="91425" wrap="square" tIns="45700">
            <a:noAutofit/>
          </a:bodyPr>
          <a:lstStyle/>
          <a:p>
            <a:pPr indent="0" lvl="0" marL="0" rtl="0" algn="ctr">
              <a:spcBef>
                <a:spcPts val="0"/>
              </a:spcBef>
              <a:spcAft>
                <a:spcPts val="0"/>
              </a:spcAft>
              <a:buNone/>
            </a:pPr>
            <a:r>
              <a:rPr lang="en-GB" sz="4300"/>
              <a:t>See if you can decide what is happening in the following paintings and look at the surroundings and background within them.</a:t>
            </a:r>
            <a:endParaRPr sz="4300"/>
          </a:p>
          <a:p>
            <a:pPr indent="0" lvl="0" marL="0" rtl="0" algn="ctr">
              <a:spcBef>
                <a:spcPts val="0"/>
              </a:spcBef>
              <a:spcAft>
                <a:spcPts val="0"/>
              </a:spcAft>
              <a:buNone/>
            </a:pPr>
            <a:r>
              <a:rPr lang="en-GB" sz="4300"/>
              <a:t>What can you see there? </a:t>
            </a:r>
            <a:endParaRPr sz="4300"/>
          </a:p>
        </p:txBody>
      </p:sp>
      <p:sp>
        <p:nvSpPr>
          <p:cNvPr id="102" name="Google Shape;102;p16"/>
          <p:cNvSpPr txBox="1"/>
          <p:nvPr>
            <p:ph idx="1" type="subTitle"/>
          </p:nvPr>
        </p:nvSpPr>
        <p:spPr>
          <a:xfrm>
            <a:off x="1524000" y="3602038"/>
            <a:ext cx="9144000" cy="1655700"/>
          </a:xfrm>
          <a:prstGeom prst="rect">
            <a:avLst/>
          </a:prstGeom>
        </p:spPr>
        <p:txBody>
          <a:bodyPr anchorCtr="0" anchor="t" bIns="45700" lIns="91425" spcFirstLastPara="1" rIns="91425" wrap="square" tIns="45700">
            <a:noAutofit/>
          </a:bodyPr>
          <a:lstStyle/>
          <a:p>
            <a:pPr indent="0" lvl="0" marL="0" rtl="0" algn="ctr">
              <a:spcBef>
                <a:spcPts val="1000"/>
              </a:spcBef>
              <a:spcAft>
                <a:spcPts val="0"/>
              </a:spcAft>
              <a:buNone/>
            </a:pPr>
            <a:r>
              <a:t/>
            </a:r>
            <a:endParaRPr/>
          </a:p>
          <a:p>
            <a:pPr indent="0" lvl="0" marL="0" rtl="0" algn="ctr">
              <a:spcBef>
                <a:spcPts val="100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pic>
        <p:nvPicPr>
          <p:cNvPr descr="http://www.metmuseum.org/met-around-the-world/images/wb_large/wb_30.4.114.jpg" id="107" name="Google Shape;107;p17"/>
          <p:cNvPicPr preferRelativeResize="0"/>
          <p:nvPr/>
        </p:nvPicPr>
        <p:blipFill rotWithShape="1">
          <a:blip r:embed="rId3">
            <a:alphaModFix/>
          </a:blip>
          <a:srcRect b="0" l="0" r="0" t="0"/>
          <a:stretch/>
        </p:blipFill>
        <p:spPr>
          <a:xfrm>
            <a:off x="5915925" y="2990225"/>
            <a:ext cx="5095375" cy="3322175"/>
          </a:xfrm>
          <a:prstGeom prst="rect">
            <a:avLst/>
          </a:prstGeom>
          <a:noFill/>
          <a:ln>
            <a:noFill/>
          </a:ln>
        </p:spPr>
      </p:pic>
      <p:pic>
        <p:nvPicPr>
          <p:cNvPr id="108" name="Google Shape;108;p17"/>
          <p:cNvPicPr preferRelativeResize="0"/>
          <p:nvPr/>
        </p:nvPicPr>
        <p:blipFill>
          <a:blip r:embed="rId4">
            <a:alphaModFix/>
          </a:blip>
          <a:stretch>
            <a:fillRect/>
          </a:stretch>
        </p:blipFill>
        <p:spPr>
          <a:xfrm>
            <a:off x="184875" y="246275"/>
            <a:ext cx="4531995" cy="2558125"/>
          </a:xfrm>
          <a:prstGeom prst="rect">
            <a:avLst/>
          </a:prstGeom>
          <a:noFill/>
          <a:ln>
            <a:noFill/>
          </a:ln>
        </p:spPr>
      </p:pic>
      <p:pic>
        <p:nvPicPr>
          <p:cNvPr id="109" name="Google Shape;109;p17"/>
          <p:cNvPicPr preferRelativeResize="0"/>
          <p:nvPr/>
        </p:nvPicPr>
        <p:blipFill>
          <a:blip r:embed="rId5">
            <a:alphaModFix/>
          </a:blip>
          <a:stretch>
            <a:fillRect/>
          </a:stretch>
        </p:blipFill>
        <p:spPr>
          <a:xfrm>
            <a:off x="6283025" y="360024"/>
            <a:ext cx="5026500" cy="2102000"/>
          </a:xfrm>
          <a:prstGeom prst="rect">
            <a:avLst/>
          </a:prstGeom>
          <a:noFill/>
          <a:ln>
            <a:noFill/>
          </a:ln>
        </p:spPr>
      </p:pic>
      <p:pic>
        <p:nvPicPr>
          <p:cNvPr id="110" name="Google Shape;110;p17"/>
          <p:cNvPicPr preferRelativeResize="0"/>
          <p:nvPr/>
        </p:nvPicPr>
        <p:blipFill>
          <a:blip r:embed="rId6">
            <a:alphaModFix/>
          </a:blip>
          <a:stretch>
            <a:fillRect/>
          </a:stretch>
        </p:blipFill>
        <p:spPr>
          <a:xfrm>
            <a:off x="184875" y="3832013"/>
            <a:ext cx="4258250" cy="21708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pic>
        <p:nvPicPr>
          <p:cNvPr id="115" name="Google Shape;115;p18"/>
          <p:cNvPicPr preferRelativeResize="0"/>
          <p:nvPr/>
        </p:nvPicPr>
        <p:blipFill>
          <a:blip r:embed="rId3">
            <a:alphaModFix/>
          </a:blip>
          <a:stretch>
            <a:fillRect/>
          </a:stretch>
        </p:blipFill>
        <p:spPr>
          <a:xfrm>
            <a:off x="1192900" y="320100"/>
            <a:ext cx="4246510" cy="2387700"/>
          </a:xfrm>
          <a:prstGeom prst="rect">
            <a:avLst/>
          </a:prstGeom>
          <a:noFill/>
          <a:ln>
            <a:noFill/>
          </a:ln>
        </p:spPr>
      </p:pic>
      <p:pic>
        <p:nvPicPr>
          <p:cNvPr id="116" name="Google Shape;116;p18"/>
          <p:cNvPicPr preferRelativeResize="0"/>
          <p:nvPr/>
        </p:nvPicPr>
        <p:blipFill rotWithShape="1">
          <a:blip r:embed="rId4">
            <a:alphaModFix/>
          </a:blip>
          <a:srcRect b="0" l="0" r="0" t="0"/>
          <a:stretch/>
        </p:blipFill>
        <p:spPr>
          <a:xfrm>
            <a:off x="1192896" y="2968699"/>
            <a:ext cx="5282292" cy="3521528"/>
          </a:xfrm>
          <a:prstGeom prst="rect">
            <a:avLst/>
          </a:prstGeom>
          <a:noFill/>
          <a:ln>
            <a:noFill/>
          </a:ln>
        </p:spPr>
      </p:pic>
      <p:pic>
        <p:nvPicPr>
          <p:cNvPr id="117" name="Google Shape;117;p18"/>
          <p:cNvPicPr preferRelativeResize="0"/>
          <p:nvPr/>
        </p:nvPicPr>
        <p:blipFill rotWithShape="1">
          <a:blip r:embed="rId5">
            <a:alphaModFix/>
          </a:blip>
          <a:srcRect b="0" l="0" r="0" t="0"/>
          <a:stretch/>
        </p:blipFill>
        <p:spPr>
          <a:xfrm>
            <a:off x="6878400" y="188850"/>
            <a:ext cx="3847350" cy="3121125"/>
          </a:xfrm>
          <a:prstGeom prst="rect">
            <a:avLst/>
          </a:prstGeom>
          <a:noFill/>
          <a:ln>
            <a:noFill/>
          </a:ln>
        </p:spPr>
      </p:pic>
      <p:pic>
        <p:nvPicPr>
          <p:cNvPr id="118" name="Google Shape;118;p18"/>
          <p:cNvPicPr preferRelativeResize="0"/>
          <p:nvPr/>
        </p:nvPicPr>
        <p:blipFill>
          <a:blip r:embed="rId6">
            <a:alphaModFix/>
          </a:blip>
          <a:stretch>
            <a:fillRect/>
          </a:stretch>
        </p:blipFill>
        <p:spPr>
          <a:xfrm>
            <a:off x="6682354" y="3602050"/>
            <a:ext cx="3985650" cy="26528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19"/>
          <p:cNvSpPr txBox="1"/>
          <p:nvPr>
            <p:ph type="ctrTitle"/>
          </p:nvPr>
        </p:nvSpPr>
        <p:spPr>
          <a:xfrm>
            <a:off x="747550" y="1560125"/>
            <a:ext cx="10742100" cy="4566600"/>
          </a:xfrm>
          <a:prstGeom prst="rect">
            <a:avLst/>
          </a:prstGeom>
        </p:spPr>
        <p:txBody>
          <a:bodyPr anchorCtr="0" anchor="b" bIns="45700" lIns="91425" spcFirstLastPara="1" rIns="91425" wrap="square" tIns="45700">
            <a:noAutofit/>
          </a:bodyPr>
          <a:lstStyle/>
          <a:p>
            <a:pPr indent="0" lvl="0" marL="0" rtl="0" algn="ctr">
              <a:spcBef>
                <a:spcPts val="0"/>
              </a:spcBef>
              <a:spcAft>
                <a:spcPts val="0"/>
              </a:spcAft>
              <a:buNone/>
            </a:pPr>
            <a:r>
              <a:rPr lang="en-GB" sz="3700"/>
              <a:t>We have already previously drawn an Ancient Egyptian and now we need to think about the surrounding background or landscape and what it might look like.</a:t>
            </a:r>
            <a:endParaRPr sz="3700"/>
          </a:p>
          <a:p>
            <a:pPr indent="0" lvl="0" marL="0" rtl="0" algn="ctr">
              <a:spcBef>
                <a:spcPts val="0"/>
              </a:spcBef>
              <a:spcAft>
                <a:spcPts val="0"/>
              </a:spcAft>
              <a:buNone/>
            </a:pPr>
            <a:r>
              <a:rPr lang="en-GB" sz="3700"/>
              <a:t>Your job today is to create a three dimensional background for an Ancient Egyptian painting. You could make a diorama or recreate the scene in your room, using everyday things e.g. jumpers for hills, small boxes for boats, pasta for crops and so on. Be creative (but please ask permission first!)and take a photo, then send it in!</a:t>
            </a:r>
            <a:r>
              <a:rPr lang="en-GB" sz="4300"/>
              <a:t> </a:t>
            </a:r>
            <a:endParaRPr sz="4300"/>
          </a:p>
        </p:txBody>
      </p:sp>
      <p:sp>
        <p:nvSpPr>
          <p:cNvPr id="124" name="Google Shape;124;p19"/>
          <p:cNvSpPr txBox="1"/>
          <p:nvPr>
            <p:ph idx="1" type="subTitle"/>
          </p:nvPr>
        </p:nvSpPr>
        <p:spPr>
          <a:xfrm>
            <a:off x="1524000" y="3602038"/>
            <a:ext cx="9144000" cy="1655700"/>
          </a:xfrm>
          <a:prstGeom prst="rect">
            <a:avLst/>
          </a:prstGeom>
        </p:spPr>
        <p:txBody>
          <a:bodyPr anchorCtr="0" anchor="t" bIns="45700" lIns="91425" spcFirstLastPara="1" rIns="91425" wrap="square" tIns="45700">
            <a:noAutofit/>
          </a:bodyPr>
          <a:lstStyle/>
          <a:p>
            <a:pPr indent="0" lvl="0" marL="0" rtl="0" algn="ctr">
              <a:spcBef>
                <a:spcPts val="1000"/>
              </a:spcBef>
              <a:spcAft>
                <a:spcPts val="0"/>
              </a:spcAft>
              <a:buNone/>
            </a:pPr>
            <a:r>
              <a:rPr lang="en-GB"/>
              <a:t>p</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0"/>
          <p:cNvSpPr txBox="1"/>
          <p:nvPr>
            <p:ph type="ctrTitle"/>
          </p:nvPr>
        </p:nvSpPr>
        <p:spPr>
          <a:xfrm>
            <a:off x="1524000" y="1122363"/>
            <a:ext cx="9144000" cy="2387700"/>
          </a:xfrm>
          <a:prstGeom prst="rect">
            <a:avLst/>
          </a:prstGeom>
        </p:spPr>
        <p:txBody>
          <a:bodyPr anchorCtr="0" anchor="b" bIns="45700" lIns="91425" spcFirstLastPara="1" rIns="91425" wrap="square" tIns="45700">
            <a:noAutofit/>
          </a:bodyPr>
          <a:lstStyle/>
          <a:p>
            <a:pPr indent="0" lvl="0" marL="0" rtl="0" algn="ctr">
              <a:spcBef>
                <a:spcPts val="0"/>
              </a:spcBef>
              <a:spcAft>
                <a:spcPts val="0"/>
              </a:spcAft>
              <a:buNone/>
            </a:pPr>
            <a:r>
              <a:rPr lang="en-GB" sz="3300"/>
              <a:t>Here are some examples of models and dioramas </a:t>
            </a:r>
            <a:endParaRPr sz="3300"/>
          </a:p>
        </p:txBody>
      </p:sp>
      <p:pic>
        <p:nvPicPr>
          <p:cNvPr id="130" name="Google Shape;130;p20"/>
          <p:cNvPicPr preferRelativeResize="0"/>
          <p:nvPr/>
        </p:nvPicPr>
        <p:blipFill>
          <a:blip r:embed="rId3">
            <a:alphaModFix/>
          </a:blip>
          <a:stretch>
            <a:fillRect/>
          </a:stretch>
        </p:blipFill>
        <p:spPr>
          <a:xfrm>
            <a:off x="152375" y="3510075"/>
            <a:ext cx="3169824" cy="1655700"/>
          </a:xfrm>
          <a:prstGeom prst="rect">
            <a:avLst/>
          </a:prstGeom>
          <a:noFill/>
          <a:ln>
            <a:noFill/>
          </a:ln>
        </p:spPr>
      </p:pic>
      <p:pic>
        <p:nvPicPr>
          <p:cNvPr id="131" name="Google Shape;131;p20"/>
          <p:cNvPicPr preferRelativeResize="0"/>
          <p:nvPr/>
        </p:nvPicPr>
        <p:blipFill>
          <a:blip r:embed="rId4">
            <a:alphaModFix/>
          </a:blip>
          <a:stretch>
            <a:fillRect/>
          </a:stretch>
        </p:blipFill>
        <p:spPr>
          <a:xfrm>
            <a:off x="3544909" y="3764563"/>
            <a:ext cx="4027600" cy="2659000"/>
          </a:xfrm>
          <a:prstGeom prst="rect">
            <a:avLst/>
          </a:prstGeom>
          <a:noFill/>
          <a:ln>
            <a:noFill/>
          </a:ln>
        </p:spPr>
      </p:pic>
      <p:pic>
        <p:nvPicPr>
          <p:cNvPr id="132" name="Google Shape;132;p20"/>
          <p:cNvPicPr preferRelativeResize="0"/>
          <p:nvPr/>
        </p:nvPicPr>
        <p:blipFill>
          <a:blip r:embed="rId5">
            <a:alphaModFix/>
          </a:blip>
          <a:stretch>
            <a:fillRect/>
          </a:stretch>
        </p:blipFill>
        <p:spPr>
          <a:xfrm>
            <a:off x="8730625" y="132638"/>
            <a:ext cx="3343950" cy="2567675"/>
          </a:xfrm>
          <a:prstGeom prst="rect">
            <a:avLst/>
          </a:prstGeom>
          <a:noFill/>
          <a:ln>
            <a:noFill/>
          </a:ln>
        </p:spPr>
      </p:pic>
      <p:pic>
        <p:nvPicPr>
          <p:cNvPr id="133" name="Google Shape;133;p20"/>
          <p:cNvPicPr preferRelativeResize="0"/>
          <p:nvPr/>
        </p:nvPicPr>
        <p:blipFill>
          <a:blip r:embed="rId6">
            <a:alphaModFix/>
          </a:blip>
          <a:stretch>
            <a:fillRect/>
          </a:stretch>
        </p:blipFill>
        <p:spPr>
          <a:xfrm>
            <a:off x="152400" y="152400"/>
            <a:ext cx="3585375" cy="2791675"/>
          </a:xfrm>
          <a:prstGeom prst="rect">
            <a:avLst/>
          </a:prstGeom>
          <a:noFill/>
          <a:ln>
            <a:noFill/>
          </a:ln>
        </p:spPr>
      </p:pic>
      <p:pic>
        <p:nvPicPr>
          <p:cNvPr id="134" name="Google Shape;134;p20"/>
          <p:cNvPicPr preferRelativeResize="0"/>
          <p:nvPr/>
        </p:nvPicPr>
        <p:blipFill>
          <a:blip r:embed="rId7">
            <a:alphaModFix/>
          </a:blip>
          <a:stretch>
            <a:fillRect/>
          </a:stretch>
        </p:blipFill>
        <p:spPr>
          <a:xfrm>
            <a:off x="4441513" y="172158"/>
            <a:ext cx="3585375" cy="2528149"/>
          </a:xfrm>
          <a:prstGeom prst="rect">
            <a:avLst/>
          </a:prstGeom>
          <a:noFill/>
          <a:ln>
            <a:noFill/>
          </a:ln>
        </p:spPr>
      </p:pic>
      <p:pic>
        <p:nvPicPr>
          <p:cNvPr id="135" name="Google Shape;135;p20"/>
          <p:cNvPicPr preferRelativeResize="0"/>
          <p:nvPr/>
        </p:nvPicPr>
        <p:blipFill>
          <a:blip r:embed="rId8">
            <a:alphaModFix/>
          </a:blip>
          <a:stretch>
            <a:fillRect/>
          </a:stretch>
        </p:blipFill>
        <p:spPr>
          <a:xfrm>
            <a:off x="7795188" y="5096758"/>
            <a:ext cx="4279375" cy="158539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