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</p:sldIdLst>
  <p:sldSz cy="6858000" cx="12192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http://customooxmlschemas.google.com/">
      <go:slidesCustomData xmlns:go="http://customooxmlschemas.google.com/" r:id="rId14" roundtripDataSignature="AMtx7mgd5dSSzCmrSRdzjku02KpM+6745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14" Type="http://customschemas.google.com/relationships/presentationmetadata" Target="metadata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8" name="Google Shape;88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4" name="Google Shape;94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4" name="Google Shape;104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8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0" name="Google Shape;110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7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9" name="Google Shape;119;p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6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8" name="Google Shape;128;p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6" name="Google Shape;136;p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3" name="Google Shape;143;p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1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11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14" name="Google Shape;14;p1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" name="Google Shape;15;p1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" name="Google Shape;16;p1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12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0" name="Google Shape;20;p1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" name="Google Shape;21;p1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1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13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13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26" name="Google Shape;26;p1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1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1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14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14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2" name="Google Shape;32;p14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3" name="Google Shape;33;p1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1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1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15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15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39" name="Google Shape;39;p15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0" name="Google Shape;40;p15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1" name="Google Shape;41;p15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2" name="Google Shape;42;p1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1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1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6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1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1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1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1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1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8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18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7" name="Google Shape;57;p18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58" name="Google Shape;58;p1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1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1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9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9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64" name="Google Shape;64;p19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5" name="Google Shape;65;p1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20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20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2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2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2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21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21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2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2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2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CFE2F3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0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10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1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1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1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0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5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2.png"/><Relationship Id="rId4" Type="http://schemas.openxmlformats.org/officeDocument/2006/relationships/image" Target="../media/image7.png"/><Relationship Id="rId5" Type="http://schemas.openxmlformats.org/officeDocument/2006/relationships/image" Target="../media/image4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1.png"/><Relationship Id="rId4" Type="http://schemas.openxmlformats.org/officeDocument/2006/relationships/image" Target="../media/image3.png"/><Relationship Id="rId5" Type="http://schemas.openxmlformats.org/officeDocument/2006/relationships/image" Target="../media/image8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2.jpg"/><Relationship Id="rId4" Type="http://schemas.openxmlformats.org/officeDocument/2006/relationships/image" Target="../media/image1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9.jp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hyperlink" Target="https://www.youtube.com/watch?v=iAQUCF9n3HU" TargetMode="External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 txBox="1"/>
          <p:nvPr>
            <p:ph type="ctrTitle"/>
          </p:nvPr>
        </p:nvSpPr>
        <p:spPr>
          <a:xfrm>
            <a:off x="1523999" y="776373"/>
            <a:ext cx="9144000" cy="120070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rial"/>
              <a:buNone/>
            </a:pPr>
            <a:r>
              <a:rPr lang="en-US" sz="6100"/>
              <a:t>WALT: Look after our teeth</a:t>
            </a:r>
            <a:endParaRPr sz="6100"/>
          </a:p>
        </p:txBody>
      </p:sp>
      <p:pic>
        <p:nvPicPr>
          <p:cNvPr id="85" name="Google Shape;85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444577" y="2199502"/>
            <a:ext cx="7302843" cy="4107850"/>
          </a:xfrm>
          <a:prstGeom prst="rect">
            <a:avLst/>
          </a:prstGeom>
          <a:noFill/>
          <a:ln cap="flat" cmpd="sng" w="1143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2"/>
          <p:cNvSpPr/>
          <p:nvPr/>
        </p:nvSpPr>
        <p:spPr>
          <a:xfrm>
            <a:off x="0" y="840260"/>
            <a:ext cx="11951044" cy="4942703"/>
          </a:xfrm>
          <a:prstGeom prst="cloud">
            <a:avLst/>
          </a:prstGeom>
          <a:solidFill>
            <a:srgbClr val="D8E2F3"/>
          </a:solidFill>
          <a:ln cap="flat" cmpd="sng" w="762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1" name="Google Shape;91;p2"/>
          <p:cNvSpPr txBox="1"/>
          <p:nvPr>
            <p:ph type="title"/>
          </p:nvPr>
        </p:nvSpPr>
        <p:spPr>
          <a:xfrm>
            <a:off x="777446" y="2834179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Arial"/>
              <a:buNone/>
            </a:pPr>
            <a:r>
              <a:rPr lang="en-US" sz="5300"/>
              <a:t>In what ways do you think you can look after your teeth?</a:t>
            </a:r>
            <a:endParaRPr sz="530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3"/>
          <p:cNvSpPr txBox="1"/>
          <p:nvPr>
            <p:ph type="title"/>
          </p:nvPr>
        </p:nvSpPr>
        <p:spPr>
          <a:xfrm>
            <a:off x="0" y="425085"/>
            <a:ext cx="121920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Arial"/>
              <a:buNone/>
            </a:pPr>
            <a:r>
              <a:rPr lang="en-US" sz="5400"/>
              <a:t>In what ways do you think you can look after your teeth?</a:t>
            </a:r>
            <a:endParaRPr sz="5400"/>
          </a:p>
        </p:txBody>
      </p:sp>
      <p:sp>
        <p:nvSpPr>
          <p:cNvPr id="97" name="Google Shape;97;p3"/>
          <p:cNvSpPr/>
          <p:nvPr/>
        </p:nvSpPr>
        <p:spPr>
          <a:xfrm>
            <a:off x="479484" y="2404355"/>
            <a:ext cx="3163329" cy="1408670"/>
          </a:xfrm>
          <a:prstGeom prst="rect">
            <a:avLst/>
          </a:prstGeom>
          <a:solidFill>
            <a:schemeClr val="accent1"/>
          </a:solidFill>
          <a:ln cap="flat" cmpd="sng" w="12700">
            <a:solidFill>
              <a:srgbClr val="42719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i="0" lang="en-US" sz="3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Brush your teeth twice a day</a:t>
            </a:r>
            <a:endParaRPr i="0" sz="32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8" name="Google Shape;98;p3"/>
          <p:cNvSpPr/>
          <p:nvPr/>
        </p:nvSpPr>
        <p:spPr>
          <a:xfrm>
            <a:off x="8570724" y="4466732"/>
            <a:ext cx="3163329" cy="1408670"/>
          </a:xfrm>
          <a:prstGeom prst="rect">
            <a:avLst/>
          </a:prstGeom>
          <a:solidFill>
            <a:schemeClr val="accent1"/>
          </a:solidFill>
          <a:ln cap="flat" cmpd="sng" w="12700">
            <a:solidFill>
              <a:srgbClr val="42719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i="0" lang="en-US" sz="3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Floss your teeth</a:t>
            </a:r>
            <a:endParaRPr i="0" sz="32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9" name="Google Shape;99;p3"/>
          <p:cNvSpPr/>
          <p:nvPr/>
        </p:nvSpPr>
        <p:spPr>
          <a:xfrm>
            <a:off x="479483" y="4466732"/>
            <a:ext cx="3163329" cy="1408670"/>
          </a:xfrm>
          <a:prstGeom prst="rect">
            <a:avLst/>
          </a:prstGeom>
          <a:solidFill>
            <a:schemeClr val="accent1"/>
          </a:solidFill>
          <a:ln cap="flat" cmpd="sng" w="12700">
            <a:solidFill>
              <a:srgbClr val="42719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i="0" lang="en-US" sz="3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Try not to eat or drink too many sugary things</a:t>
            </a:r>
            <a:endParaRPr i="0" sz="32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0" name="Google Shape;100;p3"/>
          <p:cNvSpPr/>
          <p:nvPr/>
        </p:nvSpPr>
        <p:spPr>
          <a:xfrm>
            <a:off x="8570724" y="2404355"/>
            <a:ext cx="3163329" cy="1408670"/>
          </a:xfrm>
          <a:prstGeom prst="rect">
            <a:avLst/>
          </a:prstGeom>
          <a:solidFill>
            <a:schemeClr val="accent1"/>
          </a:solidFill>
          <a:ln cap="flat" cmpd="sng" w="12700">
            <a:solidFill>
              <a:srgbClr val="42719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i="0" lang="en-US" sz="3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Visit the dentist twice a year</a:t>
            </a:r>
            <a:endParaRPr i="0" sz="32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1" name="Google Shape;101;p3"/>
          <p:cNvPicPr preferRelativeResize="0"/>
          <p:nvPr/>
        </p:nvPicPr>
        <p:blipFill rotWithShape="1">
          <a:blip r:embed="rId3">
            <a:alphaModFix/>
          </a:blip>
          <a:srcRect b="14861" l="4981" r="6484" t="6554"/>
          <a:stretch/>
        </p:blipFill>
        <p:spPr>
          <a:xfrm>
            <a:off x="3978503" y="2157220"/>
            <a:ext cx="4234993" cy="4127158"/>
          </a:xfrm>
          <a:prstGeom prst="rect">
            <a:avLst/>
          </a:prstGeom>
          <a:noFill/>
          <a:ln cap="flat" cmpd="sng" w="57150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4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</a:pPr>
            <a:r>
              <a:rPr lang="en-US"/>
              <a:t>What foods are good and what foods are bad for our teeth?</a:t>
            </a:r>
            <a:endParaRPr/>
          </a:p>
        </p:txBody>
      </p:sp>
      <p:sp>
        <p:nvSpPr>
          <p:cNvPr id="107" name="Google Shape;107;p4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en-US"/>
              <a:t>Have a think, perhaps talk to an adult or a sibling if you can.</a:t>
            </a:r>
            <a:endParaRPr/>
          </a:p>
          <a:p>
            <a:pPr indent="0" lvl="0" marL="0" rtl="0" algn="l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en-US"/>
              <a:t>Have a think about these….</a:t>
            </a:r>
            <a:endParaRPr/>
          </a:p>
          <a:p>
            <a:pPr indent="-228600" lvl="0" marL="228600" rtl="0" algn="l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Char char="-"/>
            </a:pPr>
            <a:r>
              <a:rPr lang="en-US"/>
              <a:t>Milk</a:t>
            </a:r>
            <a:endParaRPr/>
          </a:p>
          <a:p>
            <a:pPr indent="-228600" lvl="0" marL="228600" rtl="0" algn="l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Char char="-"/>
            </a:pPr>
            <a:r>
              <a:rPr lang="en-US"/>
              <a:t>Fizzy drinks</a:t>
            </a:r>
            <a:endParaRPr/>
          </a:p>
          <a:p>
            <a:pPr indent="-228600" lvl="0" marL="228600" rtl="0" algn="l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Char char="-"/>
            </a:pPr>
            <a:r>
              <a:rPr lang="en-US"/>
              <a:t>Sweets</a:t>
            </a:r>
            <a:endParaRPr/>
          </a:p>
          <a:p>
            <a:pPr indent="-228600" lvl="0" marL="228600" rtl="0" algn="l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Char char="-"/>
            </a:pPr>
            <a:r>
              <a:rPr lang="en-US"/>
              <a:t>Fruit and vegetables</a:t>
            </a:r>
            <a:endParaRPr/>
          </a:p>
          <a:p>
            <a:pPr indent="-228600" lvl="0" marL="228600" rtl="0" algn="l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Char char="-"/>
            </a:pPr>
            <a:r>
              <a:rPr lang="en-US"/>
              <a:t>Cheese</a:t>
            </a:r>
            <a:endParaRPr/>
          </a:p>
          <a:p>
            <a:pPr indent="-228600" lvl="0" marL="228600" rtl="0" algn="l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Char char="-"/>
            </a:pPr>
            <a:r>
              <a:rPr lang="en-US"/>
              <a:t>Bread</a:t>
            </a:r>
            <a:endParaRPr/>
          </a:p>
          <a:p>
            <a:pPr indent="0" lvl="0" marL="0" rtl="0" algn="l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5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</a:pPr>
            <a:r>
              <a:rPr lang="en-US"/>
              <a:t>What foods are good for our teeth?</a:t>
            </a:r>
            <a:endParaRPr/>
          </a:p>
        </p:txBody>
      </p:sp>
      <p:sp>
        <p:nvSpPr>
          <p:cNvPr id="113" name="Google Shape;113;p5"/>
          <p:cNvSpPr txBox="1"/>
          <p:nvPr>
            <p:ph idx="1" type="body"/>
          </p:nvPr>
        </p:nvSpPr>
        <p:spPr>
          <a:xfrm>
            <a:off x="838200" y="1825625"/>
            <a:ext cx="5018903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Char char="•"/>
            </a:pPr>
            <a:r>
              <a:rPr lang="en-US"/>
              <a:t>Fiber rich fruits help to keep your teeth and gums clean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Char char="•"/>
            </a:pPr>
            <a:r>
              <a:rPr lang="en-US"/>
              <a:t>Calcium in dairy products help put minerals back in your teeth and rebuild enamel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Char char="•"/>
            </a:pPr>
            <a:r>
              <a:rPr lang="en-US"/>
              <a:t>Also green or black teas help to reduce and fight against plaque </a:t>
            </a:r>
            <a:endParaRPr/>
          </a:p>
        </p:txBody>
      </p:sp>
      <p:pic>
        <p:nvPicPr>
          <p:cNvPr descr="Carbon cutting milk bottle award" id="114" name="Google Shape;114;p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082055" y="1633603"/>
            <a:ext cx="2315776" cy="3473664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Fuit — Stock Photo © rose4 #55458109" id="115" name="Google Shape;115;p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681565" y="4194290"/>
            <a:ext cx="3428355" cy="22956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6" name="Google Shape;116;p5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9218183" y="1109557"/>
            <a:ext cx="2891737" cy="28917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6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</a:pPr>
            <a:r>
              <a:rPr lang="en-US"/>
              <a:t>What foods are bad for our teeth?</a:t>
            </a:r>
            <a:endParaRPr/>
          </a:p>
        </p:txBody>
      </p:sp>
      <p:sp>
        <p:nvSpPr>
          <p:cNvPr id="122" name="Google Shape;122;p6"/>
          <p:cNvSpPr txBox="1"/>
          <p:nvPr>
            <p:ph idx="1" type="body"/>
          </p:nvPr>
        </p:nvSpPr>
        <p:spPr>
          <a:xfrm>
            <a:off x="838200" y="1825625"/>
            <a:ext cx="4845908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Char char="•"/>
            </a:pPr>
            <a:r>
              <a:rPr lang="en-US"/>
              <a:t>Soft breads and crisps get stuck in your mouth and trapped between your teeth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Char char="•"/>
            </a:pPr>
            <a:r>
              <a:rPr lang="en-US"/>
              <a:t>Sweets and fizzy drinks contain lots of sugar which can create cavities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Char char="•"/>
            </a:pPr>
            <a:r>
              <a:rPr lang="en-US"/>
              <a:t>If you eat sweets go for the ones which clear your mouth quickly</a:t>
            </a:r>
            <a:endParaRPr/>
          </a:p>
        </p:txBody>
      </p:sp>
      <p:pic>
        <p:nvPicPr>
          <p:cNvPr id="123" name="Google Shape;123;p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916653" y="1690688"/>
            <a:ext cx="4080348" cy="2686179"/>
          </a:xfrm>
          <a:prstGeom prst="rect">
            <a:avLst/>
          </a:prstGeom>
          <a:noFill/>
          <a:ln>
            <a:noFill/>
          </a:ln>
        </p:spPr>
      </p:pic>
      <p:pic>
        <p:nvPicPr>
          <p:cNvPr id="124" name="Google Shape;124;p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9997001" y="3949914"/>
            <a:ext cx="2133600" cy="271462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50/50 | Kingsmill Bakery" id="125" name="Google Shape;125;p6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6143088" y="4198738"/>
            <a:ext cx="3627478" cy="247597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9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7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</a:pPr>
            <a:r>
              <a:rPr lang="en-US"/>
              <a:t>Tooth decay</a:t>
            </a:r>
            <a:endParaRPr/>
          </a:p>
        </p:txBody>
      </p:sp>
      <p:sp>
        <p:nvSpPr>
          <p:cNvPr id="131" name="Google Shape;131;p7"/>
          <p:cNvSpPr txBox="1"/>
          <p:nvPr>
            <p:ph idx="1" type="body"/>
          </p:nvPr>
        </p:nvSpPr>
        <p:spPr>
          <a:xfrm>
            <a:off x="838200" y="1825625"/>
            <a:ext cx="6106297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</a:pPr>
            <a:r>
              <a:rPr lang="en-US" sz="3600" u="sng"/>
              <a:t>How are cavities caused?</a:t>
            </a:r>
            <a:endParaRPr/>
          </a:p>
          <a:p>
            <a:pPr indent="-514350" lvl="0" marL="51435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AutoNum type="arabicPeriod"/>
            </a:pPr>
            <a:r>
              <a:rPr lang="en-US" sz="3200"/>
              <a:t>Bacteria causes a build up of plaque.</a:t>
            </a:r>
            <a:endParaRPr/>
          </a:p>
          <a:p>
            <a:pPr indent="-514350" lvl="0" marL="51435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AutoNum type="arabicPeriod"/>
            </a:pPr>
            <a:r>
              <a:rPr lang="en-US" sz="3200"/>
              <a:t>Plaque acid attacks the tooth.</a:t>
            </a:r>
            <a:endParaRPr/>
          </a:p>
          <a:p>
            <a:pPr indent="-514350" lvl="0" marL="51435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AutoNum type="arabicPeriod"/>
            </a:pPr>
            <a:r>
              <a:rPr lang="en-US" sz="3200"/>
              <a:t>The tooth eventually rots away.</a:t>
            </a:r>
            <a:endParaRPr/>
          </a:p>
        </p:txBody>
      </p:sp>
      <p:pic>
        <p:nvPicPr>
          <p:cNvPr descr="Normal Tooth , Dental Caries And Dental Cavity With Calculus . Comparison  Between Difference Of Teeth Decay Stages . White Stock Image - Image of  level, care: 136157605" id="132" name="Google Shape;132;p7"/>
          <p:cNvPicPr preferRelativeResize="0"/>
          <p:nvPr/>
        </p:nvPicPr>
        <p:blipFill rotWithShape="1">
          <a:blip r:embed="rId3">
            <a:alphaModFix/>
          </a:blip>
          <a:srcRect b="13753" l="0" r="0" t="0"/>
          <a:stretch/>
        </p:blipFill>
        <p:spPr>
          <a:xfrm>
            <a:off x="7463909" y="4001294"/>
            <a:ext cx="4403981" cy="2347783"/>
          </a:xfrm>
          <a:prstGeom prst="rect">
            <a:avLst/>
          </a:prstGeom>
          <a:noFill/>
          <a:ln>
            <a:noFill/>
          </a:ln>
        </p:spPr>
      </p:pic>
      <p:pic>
        <p:nvPicPr>
          <p:cNvPr id="133" name="Google Shape;133;p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74977" y="1027906"/>
            <a:ext cx="3181843" cy="252635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7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8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</a:pPr>
            <a:r>
              <a:rPr lang="en-US"/>
              <a:t>So what do I do to keep my teeth healthy?</a:t>
            </a:r>
            <a:endParaRPr/>
          </a:p>
        </p:txBody>
      </p:sp>
      <p:sp>
        <p:nvSpPr>
          <p:cNvPr id="139" name="Google Shape;139;p8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Char char="•"/>
            </a:pPr>
            <a:r>
              <a:rPr lang="en-US"/>
              <a:t>Brush regularly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Char char="•"/>
            </a:pPr>
            <a:r>
              <a:rPr lang="en-US"/>
              <a:t>Visit the dentist regularly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Char char="•"/>
            </a:pPr>
            <a:r>
              <a:rPr lang="en-US"/>
              <a:t>Floss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Char char="•"/>
            </a:pPr>
            <a:r>
              <a:rPr lang="en-US"/>
              <a:t>Look after your gums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Char char="•"/>
            </a:pPr>
            <a:r>
              <a:rPr lang="en-US"/>
              <a:t>Eat sensibly</a:t>
            </a:r>
            <a:endParaRPr/>
          </a:p>
        </p:txBody>
      </p:sp>
      <p:pic>
        <p:nvPicPr>
          <p:cNvPr descr="Dental Cartoon, Healthy Teeth Set - Dental Collection For Design Royalty  Free Cliparts, Vectors, And Stock Illustration. Image 57928824." id="140" name="Google Shape;140;p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056784" y="2009431"/>
            <a:ext cx="5297016" cy="352047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4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9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</a:pPr>
            <a:r>
              <a:rPr lang="en-US"/>
              <a:t>Click on the image below to play the clip!</a:t>
            </a:r>
            <a:endParaRPr/>
          </a:p>
        </p:txBody>
      </p:sp>
      <p:pic>
        <p:nvPicPr>
          <p:cNvPr id="146" name="Google Shape;146;p9">
            <a:hlinkClick r:id="rId3"/>
          </p:cNvPr>
          <p:cNvPicPr preferRelativeResize="0"/>
          <p:nvPr/>
        </p:nvPicPr>
        <p:blipFill rotWithShape="1">
          <a:blip r:embed="rId4">
            <a:alphaModFix/>
          </a:blip>
          <a:srcRect b="36065" l="2577" r="51645" t="24012"/>
          <a:stretch/>
        </p:blipFill>
        <p:spPr>
          <a:xfrm>
            <a:off x="1824300" y="1826425"/>
            <a:ext cx="8543401" cy="41891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2021-01-27T11:44:14Z</dcterms:created>
  <dc:creator>teacher</dc:creator>
</cp:coreProperties>
</file>